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b="def" i="def"/>
      <a:tcStyle>
        <a:tcBdr/>
        <a:fill>
          <a:solidFill>
            <a:srgbClr val="E6F0FF"/>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b="def" i="def"/>
      <a:tcStyle>
        <a:tcBdr/>
        <a:fill>
          <a:solidFill>
            <a:srgbClr val="EAF8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CDDF"/>
          </a:solidFill>
        </a:fill>
      </a:tcStyle>
    </a:wholeTbl>
    <a:band2H>
      <a:tcTxStyle b="def" i="def"/>
      <a:tcStyle>
        <a:tcBdr/>
        <a:fill>
          <a:solidFill>
            <a:srgbClr val="FFE8F0"/>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426" name="Shape 426"/>
          <p:cNvSpPr/>
          <p:nvPr>
            <p:ph type="sldImg"/>
          </p:nvPr>
        </p:nvSpPr>
        <p:spPr>
          <a:xfrm>
            <a:off x="1143000" y="685800"/>
            <a:ext cx="4572000" cy="3429000"/>
          </a:xfrm>
          <a:prstGeom prst="rect">
            <a:avLst/>
          </a:prstGeom>
        </p:spPr>
        <p:txBody>
          <a:bodyPr/>
          <a:lstStyle/>
          <a:p>
            <a:pPr/>
          </a:p>
        </p:txBody>
      </p:sp>
      <p:sp>
        <p:nvSpPr>
          <p:cNvPr id="427" name="Shape 42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Helvetica Neue"/>
      </a:defRPr>
    </a:lvl1pPr>
    <a:lvl2pPr indent="228600" latinLnBrk="0">
      <a:defRPr sz="1200">
        <a:latin typeface="+mj-lt"/>
        <a:ea typeface="+mj-ea"/>
        <a:cs typeface="+mj-cs"/>
        <a:sym typeface="Helvetica Neue"/>
      </a:defRPr>
    </a:lvl2pPr>
    <a:lvl3pPr indent="457200" latinLnBrk="0">
      <a:defRPr sz="1200">
        <a:latin typeface="+mj-lt"/>
        <a:ea typeface="+mj-ea"/>
        <a:cs typeface="+mj-cs"/>
        <a:sym typeface="Helvetica Neue"/>
      </a:defRPr>
    </a:lvl3pPr>
    <a:lvl4pPr indent="685800" latinLnBrk="0">
      <a:defRPr sz="1200">
        <a:latin typeface="+mj-lt"/>
        <a:ea typeface="+mj-ea"/>
        <a:cs typeface="+mj-cs"/>
        <a:sym typeface="Helvetica Neue"/>
      </a:defRPr>
    </a:lvl4pPr>
    <a:lvl5pPr indent="914400" latinLnBrk="0">
      <a:defRPr sz="1200">
        <a:latin typeface="+mj-lt"/>
        <a:ea typeface="+mj-ea"/>
        <a:cs typeface="+mj-cs"/>
        <a:sym typeface="Helvetica Neue"/>
      </a:defRPr>
    </a:lvl5pPr>
    <a:lvl6pPr indent="1143000" latinLnBrk="0">
      <a:defRPr sz="1200">
        <a:latin typeface="+mj-lt"/>
        <a:ea typeface="+mj-ea"/>
        <a:cs typeface="+mj-cs"/>
        <a:sym typeface="Helvetica Neue"/>
      </a:defRPr>
    </a:lvl6pPr>
    <a:lvl7pPr indent="1371600" latinLnBrk="0">
      <a:defRPr sz="1200">
        <a:latin typeface="+mj-lt"/>
        <a:ea typeface="+mj-ea"/>
        <a:cs typeface="+mj-cs"/>
        <a:sym typeface="Helvetica Neue"/>
      </a:defRPr>
    </a:lvl7pPr>
    <a:lvl8pPr indent="1600200" latinLnBrk="0">
      <a:defRPr sz="1200">
        <a:latin typeface="+mj-lt"/>
        <a:ea typeface="+mj-ea"/>
        <a:cs typeface="+mj-cs"/>
        <a:sym typeface="Helvetica Neue"/>
      </a:defRPr>
    </a:lvl8pPr>
    <a:lvl9pPr indent="1828800" latinLnBrk="0">
      <a:defRPr sz="1200">
        <a:latin typeface="+mj-lt"/>
        <a:ea typeface="+mj-ea"/>
        <a:cs typeface="+mj-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Slide">
    <p:spTree>
      <p:nvGrpSpPr>
        <p:cNvPr id="1" name=""/>
        <p:cNvGrpSpPr/>
        <p:nvPr/>
      </p:nvGrpSpPr>
      <p:grpSpPr>
        <a:xfrm>
          <a:off x="0" y="0"/>
          <a:ext cx="0" cy="0"/>
          <a:chOff x="0" y="0"/>
          <a:chExt cx="0" cy="0"/>
        </a:xfrm>
      </p:grpSpPr>
      <p:sp>
        <p:nvSpPr>
          <p:cNvPr id="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over Content">
    <p:spTree>
      <p:nvGrpSpPr>
        <p:cNvPr id="1" name=""/>
        <p:cNvGrpSpPr/>
        <p:nvPr/>
      </p:nvGrpSpPr>
      <p:grpSpPr>
        <a:xfrm>
          <a:off x="0" y="0"/>
          <a:ext cx="0" cy="0"/>
          <a:chOff x="0" y="0"/>
          <a:chExt cx="0" cy="0"/>
        </a:xfrm>
      </p:grpSpPr>
      <p:sp>
        <p:nvSpPr>
          <p:cNvPr id="88"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89" name="Body Level One…"/>
          <p:cNvSpPr txBox="1"/>
          <p:nvPr>
            <p:ph type="body" sz="half" idx="1"/>
          </p:nvPr>
        </p:nvSpPr>
        <p:spPr>
          <a:xfrm>
            <a:off x="1218959" y="3209400"/>
            <a:ext cx="21944882" cy="37944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4 Content">
    <p:spTree>
      <p:nvGrpSpPr>
        <p:cNvPr id="1" name=""/>
        <p:cNvGrpSpPr/>
        <p:nvPr/>
      </p:nvGrpSpPr>
      <p:grpSpPr>
        <a:xfrm>
          <a:off x="0" y="0"/>
          <a:ext cx="0" cy="0"/>
          <a:chOff x="0" y="0"/>
          <a:chExt cx="0" cy="0"/>
        </a:xfrm>
      </p:grpSpPr>
      <p:sp>
        <p:nvSpPr>
          <p:cNvPr id="97"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98" name="Body Level One…"/>
          <p:cNvSpPr txBox="1"/>
          <p:nvPr>
            <p:ph type="body" sz="quarter" idx="1"/>
          </p:nvPr>
        </p:nvSpPr>
        <p:spPr>
          <a:xfrm>
            <a:off x="1218959" y="3209400"/>
            <a:ext cx="10708921" cy="37944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6 Content">
    <p:spTree>
      <p:nvGrpSpPr>
        <p:cNvPr id="1" name=""/>
        <p:cNvGrpSpPr/>
        <p:nvPr/>
      </p:nvGrpSpPr>
      <p:grpSpPr>
        <a:xfrm>
          <a:off x="0" y="0"/>
          <a:ext cx="0" cy="0"/>
          <a:chOff x="0" y="0"/>
          <a:chExt cx="0" cy="0"/>
        </a:xfrm>
      </p:grpSpPr>
      <p:sp>
        <p:nvSpPr>
          <p:cNvPr id="106"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107" name="Body Level One…"/>
          <p:cNvSpPr txBox="1"/>
          <p:nvPr>
            <p:ph type="body" sz="quarter" idx="1"/>
          </p:nvPr>
        </p:nvSpPr>
        <p:spPr>
          <a:xfrm>
            <a:off x="1218959" y="3209400"/>
            <a:ext cx="7066082" cy="37944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Slide">
    <p:bg>
      <p:bgPr>
        <a:solidFill>
          <a:srgbClr val="FFFFFF"/>
        </a:solidFill>
      </p:bgPr>
    </p:bg>
    <p:spTree>
      <p:nvGrpSpPr>
        <p:cNvPr id="1" name=""/>
        <p:cNvGrpSpPr/>
        <p:nvPr/>
      </p:nvGrpSpPr>
      <p:grpSpPr>
        <a:xfrm>
          <a:off x="0" y="0"/>
          <a:ext cx="0" cy="0"/>
          <a:chOff x="0" y="0"/>
          <a:chExt cx="0" cy="0"/>
        </a:xfrm>
      </p:grpSpPr>
      <p:sp>
        <p:nvSpPr>
          <p:cNvPr id="1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bg>
      <p:bgPr>
        <a:solidFill>
          <a:srgbClr val="FFFFFF"/>
        </a:solidFill>
      </p:bgPr>
    </p:bg>
    <p:spTree>
      <p:nvGrpSpPr>
        <p:cNvPr id="1" name=""/>
        <p:cNvGrpSpPr/>
        <p:nvPr/>
      </p:nvGrpSpPr>
      <p:grpSpPr>
        <a:xfrm>
          <a:off x="0" y="0"/>
          <a:ext cx="0" cy="0"/>
          <a:chOff x="0" y="0"/>
          <a:chExt cx="0" cy="0"/>
        </a:xfrm>
      </p:grpSpPr>
      <p:sp>
        <p:nvSpPr>
          <p:cNvPr id="122"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23" name="Body Level One…"/>
          <p:cNvSpPr txBox="1"/>
          <p:nvPr>
            <p:ph type="body" idx="1"/>
          </p:nvPr>
        </p:nvSpPr>
        <p:spPr>
          <a:xfrm>
            <a:off x="1218959" y="3209400"/>
            <a:ext cx="21944882" cy="7954920"/>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2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p:bg>
      <p:bgPr>
        <a:solidFill>
          <a:srgbClr val="FFFFFF"/>
        </a:solidFill>
      </p:bgPr>
    </p:bg>
    <p:spTree>
      <p:nvGrpSpPr>
        <p:cNvPr id="1" name=""/>
        <p:cNvGrpSpPr/>
        <p:nvPr/>
      </p:nvGrpSpPr>
      <p:grpSpPr>
        <a:xfrm>
          <a:off x="0" y="0"/>
          <a:ext cx="0" cy="0"/>
          <a:chOff x="0" y="0"/>
          <a:chExt cx="0" cy="0"/>
        </a:xfrm>
      </p:grpSpPr>
      <p:sp>
        <p:nvSpPr>
          <p:cNvPr id="131"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32" name="Body Level One…"/>
          <p:cNvSpPr txBox="1"/>
          <p:nvPr>
            <p:ph type="body" idx="1"/>
          </p:nvPr>
        </p:nvSpPr>
        <p:spPr>
          <a:xfrm>
            <a:off x="1218959" y="3209400"/>
            <a:ext cx="21944882"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p:bg>
      <p:bgPr>
        <a:solidFill>
          <a:srgbClr val="FFFFFF"/>
        </a:solidFill>
      </p:bgPr>
    </p:bg>
    <p:spTree>
      <p:nvGrpSpPr>
        <p:cNvPr id="1" name=""/>
        <p:cNvGrpSpPr/>
        <p:nvPr/>
      </p:nvGrpSpPr>
      <p:grpSpPr>
        <a:xfrm>
          <a:off x="0" y="0"/>
          <a:ext cx="0" cy="0"/>
          <a:chOff x="0" y="0"/>
          <a:chExt cx="0" cy="0"/>
        </a:xfrm>
      </p:grpSpPr>
      <p:sp>
        <p:nvSpPr>
          <p:cNvPr id="140"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41"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bg>
      <p:bgPr>
        <a:solidFill>
          <a:srgbClr val="FFFFFF"/>
        </a:solidFill>
      </p:bgPr>
    </p:bg>
    <p:spTree>
      <p:nvGrpSpPr>
        <p:cNvPr id="1" name=""/>
        <p:cNvGrpSpPr/>
        <p:nvPr/>
      </p:nvGrpSpPr>
      <p:grpSpPr>
        <a:xfrm>
          <a:off x="0" y="0"/>
          <a:ext cx="0" cy="0"/>
          <a:chOff x="0" y="0"/>
          <a:chExt cx="0" cy="0"/>
        </a:xfrm>
      </p:grpSpPr>
      <p:sp>
        <p:nvSpPr>
          <p:cNvPr id="149"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entered Text">
    <p:bg>
      <p:bgPr>
        <a:solidFill>
          <a:srgbClr val="FFFFFF"/>
        </a:solidFill>
      </p:bgPr>
    </p:bg>
    <p:spTree>
      <p:nvGrpSpPr>
        <p:cNvPr id="1" name=""/>
        <p:cNvGrpSpPr/>
        <p:nvPr/>
      </p:nvGrpSpPr>
      <p:grpSpPr>
        <a:xfrm>
          <a:off x="0" y="0"/>
          <a:ext cx="0" cy="0"/>
          <a:chOff x="0" y="0"/>
          <a:chExt cx="0" cy="0"/>
        </a:xfrm>
      </p:grpSpPr>
      <p:sp>
        <p:nvSpPr>
          <p:cNvPr id="157" name="Body Level One…"/>
          <p:cNvSpPr txBox="1"/>
          <p:nvPr>
            <p:ph type="body" idx="1"/>
          </p:nvPr>
        </p:nvSpPr>
        <p:spPr>
          <a:xfrm>
            <a:off x="1218959" y="547199"/>
            <a:ext cx="21944882" cy="10616042"/>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and Content">
    <p:bg>
      <p:bgPr>
        <a:solidFill>
          <a:srgbClr val="FFFFFF"/>
        </a:solidFill>
      </p:bgPr>
    </p:bg>
    <p:spTree>
      <p:nvGrpSpPr>
        <p:cNvPr id="1" name=""/>
        <p:cNvGrpSpPr/>
        <p:nvPr/>
      </p:nvGrpSpPr>
      <p:grpSpPr>
        <a:xfrm>
          <a:off x="0" y="0"/>
          <a:ext cx="0" cy="0"/>
          <a:chOff x="0" y="0"/>
          <a:chExt cx="0" cy="0"/>
        </a:xfrm>
      </p:grpSpPr>
      <p:sp>
        <p:nvSpPr>
          <p:cNvPr id="165"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66"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8"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19" name="Body Level One…"/>
          <p:cNvSpPr txBox="1"/>
          <p:nvPr>
            <p:ph type="body" idx="1"/>
          </p:nvPr>
        </p:nvSpPr>
        <p:spPr>
          <a:xfrm>
            <a:off x="1218959" y="3209400"/>
            <a:ext cx="21944882" cy="7954920"/>
          </a:xfrm>
          <a:prstGeom prst="rect">
            <a:avLst/>
          </a:prstGeom>
        </p:spPr>
        <p:txBody>
          <a:bodyPr anchor="ctr"/>
          <a:lstStyle/>
          <a:p>
            <a:pPr/>
            <a:r>
              <a:t>Body Level One</a:t>
            </a:r>
          </a:p>
          <a:p>
            <a:pPr lvl="1"/>
            <a:r>
              <a:t>Body Level Two</a:t>
            </a:r>
          </a:p>
          <a:p>
            <a:pPr lvl="2"/>
            <a:r>
              <a:t>Body Level Three</a:t>
            </a:r>
          </a:p>
          <a:p>
            <a:pPr lvl="3"/>
            <a:r>
              <a:t>Body Level Four</a:t>
            </a:r>
          </a:p>
          <a:p>
            <a:pPr lvl="4"/>
            <a:r>
              <a:t>Body Level Five</a:t>
            </a:r>
          </a:p>
        </p:txBody>
      </p:sp>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and 2 Content">
    <p:bg>
      <p:bgPr>
        <a:solidFill>
          <a:srgbClr val="FFFFFF"/>
        </a:solidFill>
      </p:bgPr>
    </p:bg>
    <p:spTree>
      <p:nvGrpSpPr>
        <p:cNvPr id="1" name=""/>
        <p:cNvGrpSpPr/>
        <p:nvPr/>
      </p:nvGrpSpPr>
      <p:grpSpPr>
        <a:xfrm>
          <a:off x="0" y="0"/>
          <a:ext cx="0" cy="0"/>
          <a:chOff x="0" y="0"/>
          <a:chExt cx="0" cy="0"/>
        </a:xfrm>
      </p:grpSpPr>
      <p:sp>
        <p:nvSpPr>
          <p:cNvPr id="174"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75"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over Content">
    <p:bg>
      <p:bgPr>
        <a:solidFill>
          <a:srgbClr val="FFFFFF"/>
        </a:solidFill>
      </p:bgPr>
    </p:bg>
    <p:spTree>
      <p:nvGrpSpPr>
        <p:cNvPr id="1" name=""/>
        <p:cNvGrpSpPr/>
        <p:nvPr/>
      </p:nvGrpSpPr>
      <p:grpSpPr>
        <a:xfrm>
          <a:off x="0" y="0"/>
          <a:ext cx="0" cy="0"/>
          <a:chOff x="0" y="0"/>
          <a:chExt cx="0" cy="0"/>
        </a:xfrm>
      </p:grpSpPr>
      <p:sp>
        <p:nvSpPr>
          <p:cNvPr id="183"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84"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over Content">
    <p:bg>
      <p:bgPr>
        <a:solidFill>
          <a:srgbClr val="FFFFFF"/>
        </a:solidFill>
      </p:bgPr>
    </p:bg>
    <p:spTree>
      <p:nvGrpSpPr>
        <p:cNvPr id="1" name=""/>
        <p:cNvGrpSpPr/>
        <p:nvPr/>
      </p:nvGrpSpPr>
      <p:grpSpPr>
        <a:xfrm>
          <a:off x="0" y="0"/>
          <a:ext cx="0" cy="0"/>
          <a:chOff x="0" y="0"/>
          <a:chExt cx="0" cy="0"/>
        </a:xfrm>
      </p:grpSpPr>
      <p:sp>
        <p:nvSpPr>
          <p:cNvPr id="192"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193" name="Body Level One…"/>
          <p:cNvSpPr txBox="1"/>
          <p:nvPr>
            <p:ph type="body" sz="half" idx="1"/>
          </p:nvPr>
        </p:nvSpPr>
        <p:spPr>
          <a:xfrm>
            <a:off x="1218959" y="3209400"/>
            <a:ext cx="219448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4 Content">
    <p:bg>
      <p:bgPr>
        <a:solidFill>
          <a:srgbClr val="FFFFFF"/>
        </a:solidFill>
      </p:bgPr>
    </p:bg>
    <p:spTree>
      <p:nvGrpSpPr>
        <p:cNvPr id="1" name=""/>
        <p:cNvGrpSpPr/>
        <p:nvPr/>
      </p:nvGrpSpPr>
      <p:grpSpPr>
        <a:xfrm>
          <a:off x="0" y="0"/>
          <a:ext cx="0" cy="0"/>
          <a:chOff x="0" y="0"/>
          <a:chExt cx="0" cy="0"/>
        </a:xfrm>
      </p:grpSpPr>
      <p:sp>
        <p:nvSpPr>
          <p:cNvPr id="201"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02"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6 Content">
    <p:bg>
      <p:bgPr>
        <a:solidFill>
          <a:srgbClr val="FFFFFF"/>
        </a:solidFill>
      </p:bgPr>
    </p:bg>
    <p:spTree>
      <p:nvGrpSpPr>
        <p:cNvPr id="1" name=""/>
        <p:cNvGrpSpPr/>
        <p:nvPr/>
      </p:nvGrpSpPr>
      <p:grpSpPr>
        <a:xfrm>
          <a:off x="0" y="0"/>
          <a:ext cx="0" cy="0"/>
          <a:chOff x="0" y="0"/>
          <a:chExt cx="0" cy="0"/>
        </a:xfrm>
      </p:grpSpPr>
      <p:sp>
        <p:nvSpPr>
          <p:cNvPr id="210"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11" name="Body Level One…"/>
          <p:cNvSpPr txBox="1"/>
          <p:nvPr>
            <p:ph type="body" sz="quarter" idx="1"/>
          </p:nvPr>
        </p:nvSpPr>
        <p:spPr>
          <a:xfrm>
            <a:off x="1218959" y="3209400"/>
            <a:ext cx="70660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Slide">
    <p:bg>
      <p:bgPr>
        <a:solidFill>
          <a:srgbClr val="000000"/>
        </a:solidFill>
      </p:bgPr>
    </p:bg>
    <p:spTree>
      <p:nvGrpSpPr>
        <p:cNvPr id="1" name=""/>
        <p:cNvGrpSpPr/>
        <p:nvPr/>
      </p:nvGrpSpPr>
      <p:grpSpPr>
        <a:xfrm>
          <a:off x="0" y="0"/>
          <a:ext cx="0" cy="0"/>
          <a:chOff x="0" y="0"/>
          <a:chExt cx="0" cy="0"/>
        </a:xfrm>
      </p:grpSpPr>
      <p:sp>
        <p:nvSpPr>
          <p:cNvPr id="219"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bg>
      <p:bgPr>
        <a:solidFill>
          <a:srgbClr val="000000"/>
        </a:solidFill>
      </p:bgPr>
    </p:bg>
    <p:spTree>
      <p:nvGrpSpPr>
        <p:cNvPr id="1" name=""/>
        <p:cNvGrpSpPr/>
        <p:nvPr/>
      </p:nvGrpSpPr>
      <p:grpSpPr>
        <a:xfrm>
          <a:off x="0" y="0"/>
          <a:ext cx="0" cy="0"/>
          <a:chOff x="0" y="0"/>
          <a:chExt cx="0" cy="0"/>
        </a:xfrm>
      </p:grpSpPr>
      <p:sp>
        <p:nvSpPr>
          <p:cNvPr id="226"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27" name="Body Level One…"/>
          <p:cNvSpPr txBox="1"/>
          <p:nvPr>
            <p:ph type="body" idx="1"/>
          </p:nvPr>
        </p:nvSpPr>
        <p:spPr>
          <a:xfrm>
            <a:off x="1218959" y="3209400"/>
            <a:ext cx="21944882" cy="7954920"/>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28"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p:bg>
      <p:bgPr>
        <a:solidFill>
          <a:srgbClr val="000000"/>
        </a:solidFill>
      </p:bgPr>
    </p:bg>
    <p:spTree>
      <p:nvGrpSpPr>
        <p:cNvPr id="1" name=""/>
        <p:cNvGrpSpPr/>
        <p:nvPr/>
      </p:nvGrpSpPr>
      <p:grpSpPr>
        <a:xfrm>
          <a:off x="0" y="0"/>
          <a:ext cx="0" cy="0"/>
          <a:chOff x="0" y="0"/>
          <a:chExt cx="0" cy="0"/>
        </a:xfrm>
      </p:grpSpPr>
      <p:sp>
        <p:nvSpPr>
          <p:cNvPr id="235"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36" name="Body Level One…"/>
          <p:cNvSpPr txBox="1"/>
          <p:nvPr>
            <p:ph type="body" idx="1"/>
          </p:nvPr>
        </p:nvSpPr>
        <p:spPr>
          <a:xfrm>
            <a:off x="1218959" y="3209400"/>
            <a:ext cx="21944882"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37"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p:bg>
      <p:bgPr>
        <a:solidFill>
          <a:srgbClr val="000000"/>
        </a:solidFill>
      </p:bgPr>
    </p:bg>
    <p:spTree>
      <p:nvGrpSpPr>
        <p:cNvPr id="1" name=""/>
        <p:cNvGrpSpPr/>
        <p:nvPr/>
      </p:nvGrpSpPr>
      <p:grpSpPr>
        <a:xfrm>
          <a:off x="0" y="0"/>
          <a:ext cx="0" cy="0"/>
          <a:chOff x="0" y="0"/>
          <a:chExt cx="0" cy="0"/>
        </a:xfrm>
      </p:grpSpPr>
      <p:sp>
        <p:nvSpPr>
          <p:cNvPr id="244"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45"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46"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bg>
      <p:bgPr>
        <a:solidFill>
          <a:srgbClr val="000000"/>
        </a:solidFill>
      </p:bgPr>
    </p:bg>
    <p:spTree>
      <p:nvGrpSpPr>
        <p:cNvPr id="1" name=""/>
        <p:cNvGrpSpPr/>
        <p:nvPr/>
      </p:nvGrpSpPr>
      <p:grpSpPr>
        <a:xfrm>
          <a:off x="0" y="0"/>
          <a:ext cx="0" cy="0"/>
          <a:chOff x="0" y="0"/>
          <a:chExt cx="0" cy="0"/>
        </a:xfrm>
      </p:grpSpPr>
      <p:sp>
        <p:nvSpPr>
          <p:cNvPr id="253"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54"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p:spTree>
      <p:nvGrpSpPr>
        <p:cNvPr id="1" name=""/>
        <p:cNvGrpSpPr/>
        <p:nvPr/>
      </p:nvGrpSpPr>
      <p:grpSpPr>
        <a:xfrm>
          <a:off x="0" y="0"/>
          <a:ext cx="0" cy="0"/>
          <a:chOff x="0" y="0"/>
          <a:chExt cx="0" cy="0"/>
        </a:xfrm>
      </p:grpSpPr>
      <p:sp>
        <p:nvSpPr>
          <p:cNvPr id="27"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28" name="Body Level One…"/>
          <p:cNvSpPr txBox="1"/>
          <p:nvPr>
            <p:ph type="body" idx="1"/>
          </p:nvPr>
        </p:nvSpPr>
        <p:spPr>
          <a:xfrm>
            <a:off x="1218959" y="3209400"/>
            <a:ext cx="21944882" cy="795492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entered Text">
    <p:bg>
      <p:bgPr>
        <a:solidFill>
          <a:srgbClr val="000000"/>
        </a:solidFill>
      </p:bgPr>
    </p:bg>
    <p:spTree>
      <p:nvGrpSpPr>
        <p:cNvPr id="1" name=""/>
        <p:cNvGrpSpPr/>
        <p:nvPr/>
      </p:nvGrpSpPr>
      <p:grpSpPr>
        <a:xfrm>
          <a:off x="0" y="0"/>
          <a:ext cx="0" cy="0"/>
          <a:chOff x="0" y="0"/>
          <a:chExt cx="0" cy="0"/>
        </a:xfrm>
      </p:grpSpPr>
      <p:sp>
        <p:nvSpPr>
          <p:cNvPr id="261" name="Body Level One…"/>
          <p:cNvSpPr txBox="1"/>
          <p:nvPr>
            <p:ph type="body" idx="1"/>
          </p:nvPr>
        </p:nvSpPr>
        <p:spPr>
          <a:xfrm>
            <a:off x="1218959" y="547199"/>
            <a:ext cx="21944882" cy="10616042"/>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62"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and Content">
    <p:bg>
      <p:bgPr>
        <a:solidFill>
          <a:srgbClr val="000000"/>
        </a:solidFill>
      </p:bgPr>
    </p:bg>
    <p:spTree>
      <p:nvGrpSpPr>
        <p:cNvPr id="1" name=""/>
        <p:cNvGrpSpPr/>
        <p:nvPr/>
      </p:nvGrpSpPr>
      <p:grpSpPr>
        <a:xfrm>
          <a:off x="0" y="0"/>
          <a:ext cx="0" cy="0"/>
          <a:chOff x="0" y="0"/>
          <a:chExt cx="0" cy="0"/>
        </a:xfrm>
      </p:grpSpPr>
      <p:sp>
        <p:nvSpPr>
          <p:cNvPr id="269"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70"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71"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and 2 Content">
    <p:bg>
      <p:bgPr>
        <a:solidFill>
          <a:srgbClr val="000000"/>
        </a:solidFill>
      </p:bgPr>
    </p:bg>
    <p:spTree>
      <p:nvGrpSpPr>
        <p:cNvPr id="1" name=""/>
        <p:cNvGrpSpPr/>
        <p:nvPr/>
      </p:nvGrpSpPr>
      <p:grpSpPr>
        <a:xfrm>
          <a:off x="0" y="0"/>
          <a:ext cx="0" cy="0"/>
          <a:chOff x="0" y="0"/>
          <a:chExt cx="0" cy="0"/>
        </a:xfrm>
      </p:grpSpPr>
      <p:sp>
        <p:nvSpPr>
          <p:cNvPr id="278"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79"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80"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over Content">
    <p:bg>
      <p:bgPr>
        <a:solidFill>
          <a:srgbClr val="000000"/>
        </a:solidFill>
      </p:bgPr>
    </p:bg>
    <p:spTree>
      <p:nvGrpSpPr>
        <p:cNvPr id="1" name=""/>
        <p:cNvGrpSpPr/>
        <p:nvPr/>
      </p:nvGrpSpPr>
      <p:grpSpPr>
        <a:xfrm>
          <a:off x="0" y="0"/>
          <a:ext cx="0" cy="0"/>
          <a:chOff x="0" y="0"/>
          <a:chExt cx="0" cy="0"/>
        </a:xfrm>
      </p:grpSpPr>
      <p:sp>
        <p:nvSpPr>
          <p:cNvPr id="287"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88"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89"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over Content">
    <p:bg>
      <p:bgPr>
        <a:solidFill>
          <a:srgbClr val="000000"/>
        </a:solidFill>
      </p:bgPr>
    </p:bg>
    <p:spTree>
      <p:nvGrpSpPr>
        <p:cNvPr id="1" name=""/>
        <p:cNvGrpSpPr/>
        <p:nvPr/>
      </p:nvGrpSpPr>
      <p:grpSpPr>
        <a:xfrm>
          <a:off x="0" y="0"/>
          <a:ext cx="0" cy="0"/>
          <a:chOff x="0" y="0"/>
          <a:chExt cx="0" cy="0"/>
        </a:xfrm>
      </p:grpSpPr>
      <p:sp>
        <p:nvSpPr>
          <p:cNvPr id="296"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297" name="Body Level One…"/>
          <p:cNvSpPr txBox="1"/>
          <p:nvPr>
            <p:ph type="body" sz="half" idx="1"/>
          </p:nvPr>
        </p:nvSpPr>
        <p:spPr>
          <a:xfrm>
            <a:off x="1218959" y="3209400"/>
            <a:ext cx="219448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98"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4 Content">
    <p:bg>
      <p:bgPr>
        <a:solidFill>
          <a:srgbClr val="000000"/>
        </a:solidFill>
      </p:bgPr>
    </p:bg>
    <p:spTree>
      <p:nvGrpSpPr>
        <p:cNvPr id="1" name=""/>
        <p:cNvGrpSpPr/>
        <p:nvPr/>
      </p:nvGrpSpPr>
      <p:grpSpPr>
        <a:xfrm>
          <a:off x="0" y="0"/>
          <a:ext cx="0" cy="0"/>
          <a:chOff x="0" y="0"/>
          <a:chExt cx="0" cy="0"/>
        </a:xfrm>
      </p:grpSpPr>
      <p:sp>
        <p:nvSpPr>
          <p:cNvPr id="305"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06"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07"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6 Content">
    <p:bg>
      <p:bgPr>
        <a:solidFill>
          <a:srgbClr val="000000"/>
        </a:solidFill>
      </p:bgPr>
    </p:bg>
    <p:spTree>
      <p:nvGrpSpPr>
        <p:cNvPr id="1" name=""/>
        <p:cNvGrpSpPr/>
        <p:nvPr/>
      </p:nvGrpSpPr>
      <p:grpSpPr>
        <a:xfrm>
          <a:off x="0" y="0"/>
          <a:ext cx="0" cy="0"/>
          <a:chOff x="0" y="0"/>
          <a:chExt cx="0" cy="0"/>
        </a:xfrm>
      </p:grpSpPr>
      <p:sp>
        <p:nvSpPr>
          <p:cNvPr id="314"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15" name="Body Level One…"/>
          <p:cNvSpPr txBox="1"/>
          <p:nvPr>
            <p:ph type="body" sz="quarter" idx="1"/>
          </p:nvPr>
        </p:nvSpPr>
        <p:spPr>
          <a:xfrm>
            <a:off x="1218959" y="3209400"/>
            <a:ext cx="70660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16"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Slide">
    <p:bg>
      <p:bgPr>
        <a:solidFill>
          <a:srgbClr val="000000"/>
        </a:solidFill>
      </p:bgPr>
    </p:bg>
    <p:spTree>
      <p:nvGrpSpPr>
        <p:cNvPr id="1" name=""/>
        <p:cNvGrpSpPr/>
        <p:nvPr/>
      </p:nvGrpSpPr>
      <p:grpSpPr>
        <a:xfrm>
          <a:off x="0" y="0"/>
          <a:ext cx="0" cy="0"/>
          <a:chOff x="0" y="0"/>
          <a:chExt cx="0" cy="0"/>
        </a:xfrm>
      </p:grpSpPr>
      <p:sp>
        <p:nvSpPr>
          <p:cNvPr id="323"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bg>
      <p:bgPr>
        <a:solidFill>
          <a:srgbClr val="000000"/>
        </a:solidFill>
      </p:bgPr>
    </p:bg>
    <p:spTree>
      <p:nvGrpSpPr>
        <p:cNvPr id="1" name=""/>
        <p:cNvGrpSpPr/>
        <p:nvPr/>
      </p:nvGrpSpPr>
      <p:grpSpPr>
        <a:xfrm>
          <a:off x="0" y="0"/>
          <a:ext cx="0" cy="0"/>
          <a:chOff x="0" y="0"/>
          <a:chExt cx="0" cy="0"/>
        </a:xfrm>
      </p:grpSpPr>
      <p:sp>
        <p:nvSpPr>
          <p:cNvPr id="330"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31" name="Body Level One…"/>
          <p:cNvSpPr txBox="1"/>
          <p:nvPr>
            <p:ph type="body" idx="1"/>
          </p:nvPr>
        </p:nvSpPr>
        <p:spPr>
          <a:xfrm>
            <a:off x="1218959" y="3209400"/>
            <a:ext cx="21944882" cy="7954920"/>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32"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p:bg>
      <p:bgPr>
        <a:solidFill>
          <a:srgbClr val="000000"/>
        </a:solidFill>
      </p:bgPr>
    </p:bg>
    <p:spTree>
      <p:nvGrpSpPr>
        <p:cNvPr id="1" name=""/>
        <p:cNvGrpSpPr/>
        <p:nvPr/>
      </p:nvGrpSpPr>
      <p:grpSpPr>
        <a:xfrm>
          <a:off x="0" y="0"/>
          <a:ext cx="0" cy="0"/>
          <a:chOff x="0" y="0"/>
          <a:chExt cx="0" cy="0"/>
        </a:xfrm>
      </p:grpSpPr>
      <p:sp>
        <p:nvSpPr>
          <p:cNvPr id="339"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40" name="Body Level One…"/>
          <p:cNvSpPr txBox="1"/>
          <p:nvPr>
            <p:ph type="body" idx="1"/>
          </p:nvPr>
        </p:nvSpPr>
        <p:spPr>
          <a:xfrm>
            <a:off x="1218959" y="3209400"/>
            <a:ext cx="21944882"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41"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p:spTree>
      <p:nvGrpSpPr>
        <p:cNvPr id="1" name=""/>
        <p:cNvGrpSpPr/>
        <p:nvPr/>
      </p:nvGrpSpPr>
      <p:grpSpPr>
        <a:xfrm>
          <a:off x="0" y="0"/>
          <a:ext cx="0" cy="0"/>
          <a:chOff x="0" y="0"/>
          <a:chExt cx="0" cy="0"/>
        </a:xfrm>
      </p:grpSpPr>
      <p:sp>
        <p:nvSpPr>
          <p:cNvPr id="36"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37" name="Body Level One…"/>
          <p:cNvSpPr txBox="1"/>
          <p:nvPr>
            <p:ph type="body" sz="half" idx="1"/>
          </p:nvPr>
        </p:nvSpPr>
        <p:spPr>
          <a:xfrm>
            <a:off x="1218959" y="3209400"/>
            <a:ext cx="10708921" cy="795492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p:bg>
      <p:bgPr>
        <a:solidFill>
          <a:srgbClr val="000000"/>
        </a:solidFill>
      </p:bgPr>
    </p:bg>
    <p:spTree>
      <p:nvGrpSpPr>
        <p:cNvPr id="1" name=""/>
        <p:cNvGrpSpPr/>
        <p:nvPr/>
      </p:nvGrpSpPr>
      <p:grpSpPr>
        <a:xfrm>
          <a:off x="0" y="0"/>
          <a:ext cx="0" cy="0"/>
          <a:chOff x="0" y="0"/>
          <a:chExt cx="0" cy="0"/>
        </a:xfrm>
      </p:grpSpPr>
      <p:sp>
        <p:nvSpPr>
          <p:cNvPr id="348"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49"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50"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bg>
      <p:bgPr>
        <a:solidFill>
          <a:srgbClr val="000000"/>
        </a:solidFill>
      </p:bgPr>
    </p:bg>
    <p:spTree>
      <p:nvGrpSpPr>
        <p:cNvPr id="1" name=""/>
        <p:cNvGrpSpPr/>
        <p:nvPr/>
      </p:nvGrpSpPr>
      <p:grpSpPr>
        <a:xfrm>
          <a:off x="0" y="0"/>
          <a:ext cx="0" cy="0"/>
          <a:chOff x="0" y="0"/>
          <a:chExt cx="0" cy="0"/>
        </a:xfrm>
      </p:grpSpPr>
      <p:sp>
        <p:nvSpPr>
          <p:cNvPr id="357"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58"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entered Text">
    <p:bg>
      <p:bgPr>
        <a:solidFill>
          <a:srgbClr val="000000"/>
        </a:solidFill>
      </p:bgPr>
    </p:bg>
    <p:spTree>
      <p:nvGrpSpPr>
        <p:cNvPr id="1" name=""/>
        <p:cNvGrpSpPr/>
        <p:nvPr/>
      </p:nvGrpSpPr>
      <p:grpSpPr>
        <a:xfrm>
          <a:off x="0" y="0"/>
          <a:ext cx="0" cy="0"/>
          <a:chOff x="0" y="0"/>
          <a:chExt cx="0" cy="0"/>
        </a:xfrm>
      </p:grpSpPr>
      <p:sp>
        <p:nvSpPr>
          <p:cNvPr id="365" name="Body Level One…"/>
          <p:cNvSpPr txBox="1"/>
          <p:nvPr>
            <p:ph type="body" idx="1"/>
          </p:nvPr>
        </p:nvSpPr>
        <p:spPr>
          <a:xfrm>
            <a:off x="1218959" y="547199"/>
            <a:ext cx="21944882" cy="10616042"/>
          </a:xfrm>
          <a:prstGeom prst="rect">
            <a:avLst/>
          </a:prstGeom>
        </p:spPr>
        <p:txBody>
          <a:bodyPr anchor="ct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66"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and Content">
    <p:bg>
      <p:bgPr>
        <a:solidFill>
          <a:srgbClr val="000000"/>
        </a:solidFill>
      </p:bgPr>
    </p:bg>
    <p:spTree>
      <p:nvGrpSpPr>
        <p:cNvPr id="1" name=""/>
        <p:cNvGrpSpPr/>
        <p:nvPr/>
      </p:nvGrpSpPr>
      <p:grpSpPr>
        <a:xfrm>
          <a:off x="0" y="0"/>
          <a:ext cx="0" cy="0"/>
          <a:chOff x="0" y="0"/>
          <a:chExt cx="0" cy="0"/>
        </a:xfrm>
      </p:grpSpPr>
      <p:sp>
        <p:nvSpPr>
          <p:cNvPr id="373"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74"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75"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and 2 Content">
    <p:bg>
      <p:bgPr>
        <a:solidFill>
          <a:srgbClr val="000000"/>
        </a:solidFill>
      </p:bgPr>
    </p:bg>
    <p:spTree>
      <p:nvGrpSpPr>
        <p:cNvPr id="1" name=""/>
        <p:cNvGrpSpPr/>
        <p:nvPr/>
      </p:nvGrpSpPr>
      <p:grpSpPr>
        <a:xfrm>
          <a:off x="0" y="0"/>
          <a:ext cx="0" cy="0"/>
          <a:chOff x="0" y="0"/>
          <a:chExt cx="0" cy="0"/>
        </a:xfrm>
      </p:grpSpPr>
      <p:sp>
        <p:nvSpPr>
          <p:cNvPr id="382"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83" name="Body Level One…"/>
          <p:cNvSpPr txBox="1"/>
          <p:nvPr>
            <p:ph type="body" sz="half" idx="1"/>
          </p:nvPr>
        </p:nvSpPr>
        <p:spPr>
          <a:xfrm>
            <a:off x="1218959" y="3209400"/>
            <a:ext cx="10708921" cy="7954920"/>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84"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over Content">
    <p:bg>
      <p:bgPr>
        <a:solidFill>
          <a:srgbClr val="000000"/>
        </a:solidFill>
      </p:bgPr>
    </p:bg>
    <p:spTree>
      <p:nvGrpSpPr>
        <p:cNvPr id="1" name=""/>
        <p:cNvGrpSpPr/>
        <p:nvPr/>
      </p:nvGrpSpPr>
      <p:grpSpPr>
        <a:xfrm>
          <a:off x="0" y="0"/>
          <a:ext cx="0" cy="0"/>
          <a:chOff x="0" y="0"/>
          <a:chExt cx="0" cy="0"/>
        </a:xfrm>
      </p:grpSpPr>
      <p:sp>
        <p:nvSpPr>
          <p:cNvPr id="391"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392"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93"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over Content">
    <p:bg>
      <p:bgPr>
        <a:solidFill>
          <a:srgbClr val="000000"/>
        </a:solidFill>
      </p:bgPr>
    </p:bg>
    <p:spTree>
      <p:nvGrpSpPr>
        <p:cNvPr id="1" name=""/>
        <p:cNvGrpSpPr/>
        <p:nvPr/>
      </p:nvGrpSpPr>
      <p:grpSpPr>
        <a:xfrm>
          <a:off x="0" y="0"/>
          <a:ext cx="0" cy="0"/>
          <a:chOff x="0" y="0"/>
          <a:chExt cx="0" cy="0"/>
        </a:xfrm>
      </p:grpSpPr>
      <p:sp>
        <p:nvSpPr>
          <p:cNvPr id="400"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401" name="Body Level One…"/>
          <p:cNvSpPr txBox="1"/>
          <p:nvPr>
            <p:ph type="body" sz="half" idx="1"/>
          </p:nvPr>
        </p:nvSpPr>
        <p:spPr>
          <a:xfrm>
            <a:off x="1218959" y="3209400"/>
            <a:ext cx="219448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402"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4 Content">
    <p:bg>
      <p:bgPr>
        <a:solidFill>
          <a:srgbClr val="000000"/>
        </a:solidFill>
      </p:bgPr>
    </p:bg>
    <p:spTree>
      <p:nvGrpSpPr>
        <p:cNvPr id="1" name=""/>
        <p:cNvGrpSpPr/>
        <p:nvPr/>
      </p:nvGrpSpPr>
      <p:grpSpPr>
        <a:xfrm>
          <a:off x="0" y="0"/>
          <a:ext cx="0" cy="0"/>
          <a:chOff x="0" y="0"/>
          <a:chExt cx="0" cy="0"/>
        </a:xfrm>
      </p:grpSpPr>
      <p:sp>
        <p:nvSpPr>
          <p:cNvPr id="409"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410" name="Body Level One…"/>
          <p:cNvSpPr txBox="1"/>
          <p:nvPr>
            <p:ph type="body" sz="quarter" idx="1"/>
          </p:nvPr>
        </p:nvSpPr>
        <p:spPr>
          <a:xfrm>
            <a:off x="1218959" y="3209400"/>
            <a:ext cx="10708921"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411"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6 Content">
    <p:bg>
      <p:bgPr>
        <a:solidFill>
          <a:srgbClr val="000000"/>
        </a:solidFill>
      </p:bgPr>
    </p:bg>
    <p:spTree>
      <p:nvGrpSpPr>
        <p:cNvPr id="1" name=""/>
        <p:cNvGrpSpPr/>
        <p:nvPr/>
      </p:nvGrpSpPr>
      <p:grpSpPr>
        <a:xfrm>
          <a:off x="0" y="0"/>
          <a:ext cx="0" cy="0"/>
          <a:chOff x="0" y="0"/>
          <a:chExt cx="0" cy="0"/>
        </a:xfrm>
      </p:grpSpPr>
      <p:sp>
        <p:nvSpPr>
          <p:cNvPr id="418" name="Title Text"/>
          <p:cNvSpPr txBox="1"/>
          <p:nvPr>
            <p:ph type="title"/>
          </p:nvPr>
        </p:nvSpPr>
        <p:spPr>
          <a:xfrm>
            <a:off x="1218959" y="547199"/>
            <a:ext cx="21944882" cy="2289962"/>
          </a:xfrm>
          <a:prstGeom prst="rect">
            <a:avLst/>
          </a:prstGeom>
        </p:spPr>
        <p:txBody>
          <a:bodyPr>
            <a:normAutofit fontScale="100000" lnSpcReduction="0"/>
          </a:bodyPr>
          <a:lstStyle>
            <a:lvl1pPr algn="l">
              <a:defRPr spc="0" sz="1800">
                <a:latin typeface="+mn-lt"/>
                <a:ea typeface="+mn-ea"/>
                <a:cs typeface="+mn-cs"/>
                <a:sym typeface="Helvetica"/>
              </a:defRPr>
            </a:lvl1pPr>
          </a:lstStyle>
          <a:p>
            <a:pPr/>
            <a:r>
              <a:t>Title Text</a:t>
            </a:r>
          </a:p>
        </p:txBody>
      </p:sp>
      <p:sp>
        <p:nvSpPr>
          <p:cNvPr id="419" name="Body Level One…"/>
          <p:cNvSpPr txBox="1"/>
          <p:nvPr>
            <p:ph type="body" sz="quarter" idx="1"/>
          </p:nvPr>
        </p:nvSpPr>
        <p:spPr>
          <a:xfrm>
            <a:off x="1218959" y="3209400"/>
            <a:ext cx="7066082" cy="3794401"/>
          </a:xfrm>
          <a:prstGeom prst="rect">
            <a:avLst/>
          </a:prstGeom>
        </p:spPr>
        <p:txBody>
          <a:bodyPr/>
          <a:lstStyle>
            <a:lvl1pPr marL="0" indent="0">
              <a:spcBef>
                <a:spcPts val="0"/>
              </a:spcBef>
              <a:buClrTx/>
              <a:buSzTx/>
              <a:buNone/>
              <a:defRPr spc="0" sz="1800">
                <a:latin typeface="+mn-lt"/>
                <a:ea typeface="+mn-ea"/>
                <a:cs typeface="+mn-cs"/>
                <a:sym typeface="Helvetica"/>
              </a:defRPr>
            </a:lvl1pPr>
            <a:lvl2pPr marL="0" indent="0">
              <a:spcBef>
                <a:spcPts val="0"/>
              </a:spcBef>
              <a:buClrTx/>
              <a:buSzTx/>
              <a:buFontTx/>
              <a:buNone/>
              <a:defRPr spc="0" sz="1800">
                <a:latin typeface="+mn-lt"/>
                <a:ea typeface="+mn-ea"/>
                <a:cs typeface="+mn-cs"/>
                <a:sym typeface="Helvetica"/>
              </a:defRPr>
            </a:lvl2pPr>
            <a:lvl3pPr marL="0" indent="0">
              <a:spcBef>
                <a:spcPts val="0"/>
              </a:spcBef>
              <a:buClrTx/>
              <a:buSzTx/>
              <a:buFontTx/>
              <a:buNone/>
              <a:defRPr spc="0" sz="1800">
                <a:latin typeface="+mn-lt"/>
                <a:ea typeface="+mn-ea"/>
                <a:cs typeface="+mn-cs"/>
                <a:sym typeface="Helvetica"/>
              </a:defRPr>
            </a:lvl3pPr>
            <a:lvl4pPr marL="0" indent="0">
              <a:spcBef>
                <a:spcPts val="0"/>
              </a:spcBef>
              <a:buClrTx/>
              <a:buSzTx/>
              <a:buFontTx/>
              <a:buNone/>
              <a:defRPr spc="0" sz="1800">
                <a:latin typeface="+mn-lt"/>
                <a:ea typeface="+mn-ea"/>
                <a:cs typeface="+mn-cs"/>
                <a:sym typeface="Helvetica"/>
              </a:defRPr>
            </a:lvl4pPr>
            <a:lvl5pPr marL="0" indent="0">
              <a:spcBef>
                <a:spcPts val="0"/>
              </a:spcBef>
              <a:buClrTx/>
              <a:buSzTx/>
              <a:buFontTx/>
              <a:buNone/>
              <a:defRPr spc="0" sz="1800">
                <a:latin typeface="+mn-lt"/>
                <a:ea typeface="+mn-ea"/>
                <a:cs typeface="+mn-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420" name="Slide Number"/>
          <p:cNvSpPr txBox="1"/>
          <p:nvPr>
            <p:ph type="sldNum" sz="quarter" idx="2"/>
          </p:nvPr>
        </p:nvSpPr>
        <p:spPr>
          <a:xfrm>
            <a:off x="22295794" y="12865223"/>
            <a:ext cx="410847" cy="423553"/>
          </a:xfrm>
          <a:prstGeom prst="rect">
            <a:avLst/>
          </a:prstGeom>
        </p:spPr>
        <p:txBody>
          <a:bodyPr lIns="46799" tIns="46799" rIns="46799" bIns="46799" anchor="ctr"/>
          <a:lstStyle>
            <a:lvl1pPr algn="r">
              <a:tabLst>
                <a:tab pos="2425700" algn="l"/>
                <a:tab pos="4864100" algn="l"/>
                <a:tab pos="7302500" algn="l"/>
                <a:tab pos="9740900" algn="l"/>
                <a:tab pos="9880600" algn="l"/>
                <a:tab pos="10325100" algn="l"/>
                <a:tab pos="10782300" algn="l"/>
              </a:tabLst>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45"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entered Text">
    <p:spTree>
      <p:nvGrpSpPr>
        <p:cNvPr id="1" name=""/>
        <p:cNvGrpSpPr/>
        <p:nvPr/>
      </p:nvGrpSpPr>
      <p:grpSpPr>
        <a:xfrm>
          <a:off x="0" y="0"/>
          <a:ext cx="0" cy="0"/>
          <a:chOff x="0" y="0"/>
          <a:chExt cx="0" cy="0"/>
        </a:xfrm>
      </p:grpSpPr>
      <p:sp>
        <p:nvSpPr>
          <p:cNvPr id="53" name="Body Level One…"/>
          <p:cNvSpPr txBox="1"/>
          <p:nvPr>
            <p:ph type="body" idx="1"/>
          </p:nvPr>
        </p:nvSpPr>
        <p:spPr>
          <a:xfrm>
            <a:off x="1218959" y="547199"/>
            <a:ext cx="21944882" cy="10616042"/>
          </a:xfrm>
          <a:prstGeom prst="rect">
            <a:avLst/>
          </a:prstGeom>
        </p:spPr>
        <p:txBody>
          <a:bodyPr anchor="ctr"/>
          <a:lstStyle/>
          <a:p>
            <a:pPr/>
            <a:r>
              <a:t>Body Level One</a:t>
            </a:r>
          </a:p>
          <a:p>
            <a:pPr lvl="1"/>
            <a:r>
              <a:t>Body Level Two</a:t>
            </a:r>
          </a:p>
          <a:p>
            <a:pPr lvl="2"/>
            <a:r>
              <a:t>Body Level Three</a:t>
            </a:r>
          </a:p>
          <a:p>
            <a:pPr lvl="3"/>
            <a:r>
              <a:t>Body Level Four</a:t>
            </a:r>
          </a:p>
          <a:p>
            <a:pPr lvl="4"/>
            <a:r>
              <a:t>Body Level Five</a:t>
            </a:r>
          </a:p>
        </p:txBody>
      </p:sp>
      <p:sp>
        <p:nvSpPr>
          <p:cNvPr id="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and Content">
    <p:spTree>
      <p:nvGrpSpPr>
        <p:cNvPr id="1" name=""/>
        <p:cNvGrpSpPr/>
        <p:nvPr/>
      </p:nvGrpSpPr>
      <p:grpSpPr>
        <a:xfrm>
          <a:off x="0" y="0"/>
          <a:ext cx="0" cy="0"/>
          <a:chOff x="0" y="0"/>
          <a:chExt cx="0" cy="0"/>
        </a:xfrm>
      </p:grpSpPr>
      <p:sp>
        <p:nvSpPr>
          <p:cNvPr id="61"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62" name="Body Level One…"/>
          <p:cNvSpPr txBox="1"/>
          <p:nvPr>
            <p:ph type="body" sz="quarter" idx="1"/>
          </p:nvPr>
        </p:nvSpPr>
        <p:spPr>
          <a:xfrm>
            <a:off x="1218959" y="3209400"/>
            <a:ext cx="10708921" cy="37944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6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Content and 2 Content">
    <p:spTree>
      <p:nvGrpSpPr>
        <p:cNvPr id="1" name=""/>
        <p:cNvGrpSpPr/>
        <p:nvPr/>
      </p:nvGrpSpPr>
      <p:grpSpPr>
        <a:xfrm>
          <a:off x="0" y="0"/>
          <a:ext cx="0" cy="0"/>
          <a:chOff x="0" y="0"/>
          <a:chExt cx="0" cy="0"/>
        </a:xfrm>
      </p:grpSpPr>
      <p:sp>
        <p:nvSpPr>
          <p:cNvPr id="70"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71" name="Body Level One…"/>
          <p:cNvSpPr txBox="1"/>
          <p:nvPr>
            <p:ph type="body" sz="half" idx="1"/>
          </p:nvPr>
        </p:nvSpPr>
        <p:spPr>
          <a:xfrm>
            <a:off x="1218959" y="3209400"/>
            <a:ext cx="10708921" cy="795492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2 Content over Content">
    <p:spTree>
      <p:nvGrpSpPr>
        <p:cNvPr id="1" name=""/>
        <p:cNvGrpSpPr/>
        <p:nvPr/>
      </p:nvGrpSpPr>
      <p:grpSpPr>
        <a:xfrm>
          <a:off x="0" y="0"/>
          <a:ext cx="0" cy="0"/>
          <a:chOff x="0" y="0"/>
          <a:chExt cx="0" cy="0"/>
        </a:xfrm>
      </p:grpSpPr>
      <p:sp>
        <p:nvSpPr>
          <p:cNvPr id="79" name="Title Text"/>
          <p:cNvSpPr txBox="1"/>
          <p:nvPr>
            <p:ph type="title"/>
          </p:nvPr>
        </p:nvSpPr>
        <p:spPr>
          <a:xfrm>
            <a:off x="1218959" y="547199"/>
            <a:ext cx="21944882" cy="2289962"/>
          </a:xfrm>
          <a:prstGeom prst="rect">
            <a:avLst/>
          </a:prstGeom>
        </p:spPr>
        <p:txBody>
          <a:bodyPr>
            <a:normAutofit fontScale="100000" lnSpcReduction="0"/>
          </a:bodyPr>
          <a:lstStyle/>
          <a:p>
            <a:pPr/>
            <a:r>
              <a:t>Title Text</a:t>
            </a:r>
          </a:p>
        </p:txBody>
      </p:sp>
      <p:sp>
        <p:nvSpPr>
          <p:cNvPr id="80" name="Body Level One…"/>
          <p:cNvSpPr txBox="1"/>
          <p:nvPr>
            <p:ph type="body" sz="quarter" idx="1"/>
          </p:nvPr>
        </p:nvSpPr>
        <p:spPr>
          <a:xfrm>
            <a:off x="1218959" y="3209400"/>
            <a:ext cx="10708921" cy="3794401"/>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 Id="rId31" Type="http://schemas.openxmlformats.org/officeDocument/2006/relationships/slideLayout" Target="../slideLayouts/slideLayout30.xml"/><Relationship Id="rId32" Type="http://schemas.openxmlformats.org/officeDocument/2006/relationships/slideLayout" Target="../slideLayouts/slideLayout31.xml"/><Relationship Id="rId33" Type="http://schemas.openxmlformats.org/officeDocument/2006/relationships/slideLayout" Target="../slideLayouts/slideLayout32.xml"/><Relationship Id="rId34" Type="http://schemas.openxmlformats.org/officeDocument/2006/relationships/slideLayout" Target="../slideLayouts/slideLayout33.xml"/><Relationship Id="rId35" Type="http://schemas.openxmlformats.org/officeDocument/2006/relationships/slideLayout" Target="../slideLayouts/slideLayout34.xml"/><Relationship Id="rId36" Type="http://schemas.openxmlformats.org/officeDocument/2006/relationships/slideLayout" Target="../slideLayouts/slideLayout35.xml"/><Relationship Id="rId37" Type="http://schemas.openxmlformats.org/officeDocument/2006/relationships/slideLayout" Target="../slideLayouts/slideLayout36.xml"/><Relationship Id="rId38" Type="http://schemas.openxmlformats.org/officeDocument/2006/relationships/slideLayout" Target="../slideLayouts/slideLayout37.xml"/><Relationship Id="rId39" Type="http://schemas.openxmlformats.org/officeDocument/2006/relationships/slideLayout" Target="../slideLayouts/slideLayout38.xml"/><Relationship Id="rId40" Type="http://schemas.openxmlformats.org/officeDocument/2006/relationships/slideLayout" Target="../slideLayouts/slideLayout39.xml"/><Relationship Id="rId41" Type="http://schemas.openxmlformats.org/officeDocument/2006/relationships/slideLayout" Target="../slideLayouts/slideLayout40.xml"/><Relationship Id="rId42" Type="http://schemas.openxmlformats.org/officeDocument/2006/relationships/slideLayout" Target="../slideLayouts/slideLayout41.xml"/><Relationship Id="rId43" Type="http://schemas.openxmlformats.org/officeDocument/2006/relationships/slideLayout" Target="../slideLayouts/slideLayout42.xml"/><Relationship Id="rId44" Type="http://schemas.openxmlformats.org/officeDocument/2006/relationships/slideLayout" Target="../slideLayouts/slideLayout43.xml"/><Relationship Id="rId45" Type="http://schemas.openxmlformats.org/officeDocument/2006/relationships/slideLayout" Target="../slideLayouts/slideLayout44.xml"/><Relationship Id="rId46" Type="http://schemas.openxmlformats.org/officeDocument/2006/relationships/slideLayout" Target="../slideLayouts/slideLayout45.xml"/><Relationship Id="rId47" Type="http://schemas.openxmlformats.org/officeDocument/2006/relationships/slideLayout" Target="../slideLayouts/slideLayout46.xml"/><Relationship Id="rId48" Type="http://schemas.openxmlformats.org/officeDocument/2006/relationships/slideLayout" Target="../slideLayouts/slideLayout47.xml"/><Relationship Id="rId4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003462"/>
        </a:solidFill>
      </p:bgPr>
    </p:bg>
    <p:spTree>
      <p:nvGrpSpPr>
        <p:cNvPr id="1" name=""/>
        <p:cNvGrpSpPr/>
        <p:nvPr/>
      </p:nvGrpSpPr>
      <p:grpSpPr>
        <a:xfrm>
          <a:off x="0" y="0"/>
          <a:ext cx="0" cy="0"/>
          <a:chOff x="0" y="0"/>
          <a:chExt cx="0" cy="0"/>
        </a:xfrm>
      </p:grpSpPr>
      <p:sp>
        <p:nvSpPr>
          <p:cNvPr id="2" name="Title Text"/>
          <p:cNvSpPr txBox="1"/>
          <p:nvPr>
            <p:ph type="title"/>
          </p:nvPr>
        </p:nvSpPr>
        <p:spPr>
          <a:xfrm>
            <a:off x="1219200" y="184149"/>
            <a:ext cx="21945600" cy="301625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p>
            <a:pPr/>
            <a:r>
              <a:t>Title Text</a:t>
            </a:r>
          </a:p>
        </p:txBody>
      </p:sp>
      <p:sp>
        <p:nvSpPr>
          <p:cNvPr id="3" name="Body Level One…"/>
          <p:cNvSpPr txBox="1"/>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2001320" y="13018847"/>
            <a:ext cx="418767" cy="431473"/>
          </a:xfrm>
          <a:prstGeom prst="rect">
            <a:avLst/>
          </a:prstGeom>
          <a:ln w="12700">
            <a:miter lim="400000"/>
          </a:ln>
        </p:spPr>
        <p:txBody>
          <a:bodyPr wrap="none" lIns="50760" tIns="50760" rIns="50760" bIns="50760" anchor="b">
            <a:spAutoFit/>
          </a:bodyPr>
          <a:lstStyle>
            <a:lvl1pPr>
              <a:defRPr spc="-1" sz="2400">
                <a:latin typeface="Times New Roman"/>
                <a:ea typeface="Times New Roman"/>
                <a:cs typeface="Times New Roman"/>
                <a:sym typeface="Times New Roman"/>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5pPr>
      <a:lvl6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6pPr>
      <a:lvl7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7pPr>
      <a:lvl8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8pPr>
      <a:lvl9pPr marL="0" marR="0" indent="0" algn="ctr" defTabSz="914400" rtl="0" latinLnBrk="0">
        <a:lnSpc>
          <a:spcPct val="100000"/>
        </a:lnSpc>
        <a:spcBef>
          <a:spcPts val="0"/>
        </a:spcBef>
        <a:spcAft>
          <a:spcPts val="0"/>
        </a:spcAft>
        <a:buClrTx/>
        <a:buSzTx/>
        <a:buFontTx/>
        <a:buNone/>
        <a:tabLst/>
        <a:defRPr b="0" baseline="0" cap="none" i="0" spc="-1" strike="noStrike" sz="4400" u="none">
          <a:solidFill>
            <a:srgbClr val="000000"/>
          </a:solidFill>
          <a:uFillTx/>
          <a:latin typeface="Arial"/>
          <a:ea typeface="Arial"/>
          <a:cs typeface="Arial"/>
          <a:sym typeface="Arial"/>
        </a:defRPr>
      </a:lvl9pPr>
    </p:titleStyle>
    <p:bodyStyle>
      <a:lvl1pPr marL="431999" marR="0" indent="-323999" algn="l" defTabSz="914400" rtl="0" latinLnBrk="0">
        <a:lnSpc>
          <a:spcPct val="100000"/>
        </a:lnSpc>
        <a:spcBef>
          <a:spcPts val="1400"/>
        </a:spcBef>
        <a:spcAft>
          <a:spcPts val="0"/>
        </a:spcAft>
        <a:buClr>
          <a:srgbClr val="FFFFFF"/>
        </a:buClr>
        <a:buSzPct val="45000"/>
        <a:buFontTx/>
        <a:buChar char="●"/>
        <a:tabLst/>
        <a:defRPr b="0" baseline="0" cap="none" i="0" spc="-1" strike="noStrike" sz="3200" u="none">
          <a:solidFill>
            <a:srgbClr val="000000"/>
          </a:solidFill>
          <a:uFillTx/>
          <a:latin typeface="Arial"/>
          <a:ea typeface="Arial"/>
          <a:cs typeface="Arial"/>
          <a:sym typeface="Arial"/>
        </a:defRPr>
      </a:lvl1pPr>
      <a:lvl2pPr marL="910285" marR="0" indent="-370285" algn="l" defTabSz="914400" rtl="0" latinLnBrk="0">
        <a:lnSpc>
          <a:spcPct val="100000"/>
        </a:lnSpc>
        <a:spcBef>
          <a:spcPts val="1400"/>
        </a:spcBef>
        <a:spcAft>
          <a:spcPts val="0"/>
        </a:spcAft>
        <a:buClr>
          <a:srgbClr val="FFFFFF"/>
        </a:buClr>
        <a:buSzPct val="75000"/>
        <a:buFont typeface="Wingdings"/>
        <a:buChar char=""/>
        <a:tabLst/>
        <a:defRPr b="0" baseline="0" cap="none" i="0" spc="-1" strike="noStrike" sz="3200" u="none">
          <a:solidFill>
            <a:srgbClr val="000000"/>
          </a:solidFill>
          <a:uFillTx/>
          <a:latin typeface="Arial"/>
          <a:ea typeface="Arial"/>
          <a:cs typeface="Arial"/>
          <a:sym typeface="Arial"/>
        </a:defRPr>
      </a:lvl2pPr>
      <a:lvl3pPr marL="1392000" marR="0" indent="-384000" algn="l" defTabSz="914400" rtl="0" latinLnBrk="0">
        <a:lnSpc>
          <a:spcPct val="100000"/>
        </a:lnSpc>
        <a:spcBef>
          <a:spcPts val="1400"/>
        </a:spcBef>
        <a:spcAft>
          <a:spcPts val="0"/>
        </a:spcAft>
        <a:buClr>
          <a:srgbClr val="FFFFFF"/>
        </a:buClr>
        <a:buSzPct val="45000"/>
        <a:buFont typeface="Wingdings"/>
        <a:buChar char=""/>
        <a:tabLst/>
        <a:defRPr b="0" baseline="0" cap="none" i="0" spc="-1" strike="noStrike" sz="3200" u="none">
          <a:solidFill>
            <a:srgbClr val="000000"/>
          </a:solidFill>
          <a:uFillTx/>
          <a:latin typeface="Arial"/>
          <a:ea typeface="Arial"/>
          <a:cs typeface="Arial"/>
          <a:sym typeface="Arial"/>
        </a:defRPr>
      </a:lvl3pPr>
      <a:lvl4pPr marL="1857599" marR="0" indent="-345600" algn="l" defTabSz="914400" rtl="0" latinLnBrk="0">
        <a:lnSpc>
          <a:spcPct val="100000"/>
        </a:lnSpc>
        <a:spcBef>
          <a:spcPts val="1400"/>
        </a:spcBef>
        <a:spcAft>
          <a:spcPts val="0"/>
        </a:spcAft>
        <a:buClr>
          <a:srgbClr val="FFFFFF"/>
        </a:buClr>
        <a:buSzPct val="75000"/>
        <a:buFont typeface="Wingdings"/>
        <a:buChar char=""/>
        <a:tabLst/>
        <a:defRPr b="0" baseline="0" cap="none" i="0" spc="-1" strike="noStrike" sz="3200" u="none">
          <a:solidFill>
            <a:srgbClr val="000000"/>
          </a:solidFill>
          <a:uFillTx/>
          <a:latin typeface="Arial"/>
          <a:ea typeface="Arial"/>
          <a:cs typeface="Arial"/>
          <a:sym typeface="Arial"/>
        </a:defRPr>
      </a:lvl4pPr>
      <a:lvl5pPr marL="2289599" marR="0" indent="-345600" algn="l" defTabSz="914400" rtl="0" latinLnBrk="0">
        <a:lnSpc>
          <a:spcPct val="100000"/>
        </a:lnSpc>
        <a:spcBef>
          <a:spcPts val="1400"/>
        </a:spcBef>
        <a:spcAft>
          <a:spcPts val="0"/>
        </a:spcAft>
        <a:buClr>
          <a:srgbClr val="FFFFFF"/>
        </a:buClr>
        <a:buSzPct val="45000"/>
        <a:buFont typeface="Wingdings"/>
        <a:buChar char=""/>
        <a:tabLst/>
        <a:defRPr b="0" baseline="0" cap="none" i="0" spc="-1" strike="noStrike" sz="3200" u="none">
          <a:solidFill>
            <a:srgbClr val="000000"/>
          </a:solidFill>
          <a:uFillTx/>
          <a:latin typeface="Arial"/>
          <a:ea typeface="Arial"/>
          <a:cs typeface="Arial"/>
          <a:sym typeface="Arial"/>
        </a:defRPr>
      </a:lvl5pPr>
      <a:lvl6pPr marL="2721599" marR="0" indent="-345600" algn="l" defTabSz="914400" rtl="0" latinLnBrk="0">
        <a:lnSpc>
          <a:spcPct val="100000"/>
        </a:lnSpc>
        <a:spcBef>
          <a:spcPts val="1400"/>
        </a:spcBef>
        <a:spcAft>
          <a:spcPts val="0"/>
        </a:spcAft>
        <a:buClr>
          <a:srgbClr val="FFFFFF"/>
        </a:buClr>
        <a:buSzPct val="45000"/>
        <a:buFont typeface="Wingdings"/>
        <a:buChar char=""/>
        <a:tabLst/>
        <a:defRPr b="0" baseline="0" cap="none" i="0" spc="-1" strike="noStrike" sz="3200" u="none">
          <a:solidFill>
            <a:srgbClr val="000000"/>
          </a:solidFill>
          <a:uFillTx/>
          <a:latin typeface="Arial"/>
          <a:ea typeface="Arial"/>
          <a:cs typeface="Arial"/>
          <a:sym typeface="Arial"/>
        </a:defRPr>
      </a:lvl6pPr>
      <a:lvl7pPr marL="3153599" marR="0" indent="-345600" algn="l" defTabSz="914400" rtl="0" latinLnBrk="0">
        <a:lnSpc>
          <a:spcPct val="100000"/>
        </a:lnSpc>
        <a:spcBef>
          <a:spcPts val="1400"/>
        </a:spcBef>
        <a:spcAft>
          <a:spcPts val="0"/>
        </a:spcAft>
        <a:buClr>
          <a:srgbClr val="FFFFFF"/>
        </a:buClr>
        <a:buSzPct val="45000"/>
        <a:buFont typeface="Wingdings"/>
        <a:buChar char=""/>
        <a:tabLst/>
        <a:defRPr b="0" baseline="0" cap="none" i="0" spc="-1" strike="noStrike" sz="3200" u="none">
          <a:solidFill>
            <a:srgbClr val="000000"/>
          </a:solidFill>
          <a:uFillTx/>
          <a:latin typeface="Arial"/>
          <a:ea typeface="Arial"/>
          <a:cs typeface="Arial"/>
          <a:sym typeface="Arial"/>
        </a:defRPr>
      </a:lvl7pPr>
      <a:lvl8pPr marL="0" marR="0" indent="0" algn="l" defTabSz="914400" rtl="0" latinLnBrk="0">
        <a:lnSpc>
          <a:spcPct val="100000"/>
        </a:lnSpc>
        <a:spcBef>
          <a:spcPts val="1400"/>
        </a:spcBef>
        <a:spcAft>
          <a:spcPts val="0"/>
        </a:spcAft>
        <a:buClr>
          <a:srgbClr val="FFFFFF"/>
        </a:buClr>
        <a:buSzTx/>
        <a:buFont typeface="Wingdings"/>
        <a:buNone/>
        <a:tabLst/>
        <a:defRPr b="0" baseline="0" cap="none" i="0" spc="-1" strike="noStrike" sz="3200" u="none">
          <a:solidFill>
            <a:srgbClr val="000000"/>
          </a:solidFill>
          <a:uFillTx/>
          <a:latin typeface="Arial"/>
          <a:ea typeface="Arial"/>
          <a:cs typeface="Arial"/>
          <a:sym typeface="Arial"/>
        </a:defRPr>
      </a:lvl8pPr>
      <a:lvl9pPr marL="0" marR="0" indent="0" algn="l" defTabSz="914400" rtl="0" latinLnBrk="0">
        <a:lnSpc>
          <a:spcPct val="100000"/>
        </a:lnSpc>
        <a:spcBef>
          <a:spcPts val="1400"/>
        </a:spcBef>
        <a:spcAft>
          <a:spcPts val="0"/>
        </a:spcAft>
        <a:buClr>
          <a:srgbClr val="FFFFFF"/>
        </a:buClr>
        <a:buSzTx/>
        <a:buFont typeface="Wingdings"/>
        <a:buNone/>
        <a:tabLst/>
        <a:defRPr b="0" baseline="0" cap="none" i="0" spc="-1" strike="noStrike" sz="3200" u="none">
          <a:solidFill>
            <a:srgbClr val="000000"/>
          </a:solidFill>
          <a:uFillTx/>
          <a:latin typeface="Arial"/>
          <a:ea typeface="Arial"/>
          <a:cs typeface="Arial"/>
          <a:sym typeface="Arial"/>
        </a:defRPr>
      </a:lvl9pPr>
    </p:bodyStyle>
    <p:otherStyle>
      <a:lvl1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1pPr>
      <a:lvl2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2pPr>
      <a:lvl3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3pPr>
      <a:lvl4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4pPr>
      <a:lvl5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5pPr>
      <a:lvl6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6pPr>
      <a:lvl7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7pPr>
      <a:lvl8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8pPr>
      <a:lvl9pPr marL="0" marR="0" indent="0" algn="l" defTabSz="914400" rtl="0" latinLnBrk="0">
        <a:lnSpc>
          <a:spcPct val="100000"/>
        </a:lnSpc>
        <a:spcBef>
          <a:spcPts val="0"/>
        </a:spcBef>
        <a:spcAft>
          <a:spcPts val="0"/>
        </a:spcAft>
        <a:buClrTx/>
        <a:buSzTx/>
        <a:buFontTx/>
        <a:buNone/>
        <a:tabLst/>
        <a:defRPr b="0" baseline="0" cap="none" i="0" spc="-1" strike="noStrike" sz="2400" u="none">
          <a:solidFill>
            <a:schemeClr val="tx1"/>
          </a:solidFill>
          <a:uFillTx/>
          <a:latin typeface="+mn-lt"/>
          <a:ea typeface="+mn-ea"/>
          <a:cs typeface="+mn-cs"/>
          <a:sym typeface="Times New Roman"/>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apc.org/" TargetMode="External"/></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5.jpeg"/><Relationship Id="rId3" Type="http://schemas.openxmlformats.org/officeDocument/2006/relationships/image" Target="../media/image3.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Shutdowngame@apc.org" TargetMode="External"/><Relationship Id="rId3" Type="http://schemas.openxmlformats.org/officeDocument/2006/relationships/image" Target="../media/image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429" name="PlaceHolder 1"/>
          <p:cNvSpPr txBox="1"/>
          <p:nvPr>
            <p:ph type="title" idx="4294967295"/>
          </p:nvPr>
        </p:nvSpPr>
        <p:spPr>
          <a:xfrm>
            <a:off x="1206359" y="1498680"/>
            <a:ext cx="21965761" cy="2998081"/>
          </a:xfrm>
          <a:prstGeom prst="rect">
            <a:avLst/>
          </a:prstGeom>
        </p:spPr>
        <p:txBody>
          <a:bodyPr lIns="50760" tIns="50760" rIns="50760" bIns="50760" anchor="b">
            <a:normAutofit fontScale="100000" lnSpcReduction="0"/>
          </a:bodyPr>
          <a:lstStyle>
            <a:lvl1pPr>
              <a:lnSpc>
                <a:spcPct val="80000"/>
              </a:lnSpc>
              <a:defRPr cap="all" spc="-400" sz="14000">
                <a:latin typeface="Avenir Heavy"/>
                <a:ea typeface="Avenir Heavy"/>
                <a:cs typeface="Avenir Heavy"/>
                <a:sym typeface="Avenir Heavy"/>
              </a:defRPr>
            </a:lvl1pPr>
          </a:lstStyle>
          <a:p>
            <a:pPr/>
            <a:r>
              <a:t>The Shutdown Game</a:t>
            </a:r>
          </a:p>
        </p:txBody>
      </p:sp>
      <p:pic>
        <p:nvPicPr>
          <p:cNvPr id="430" name="shuttheinternetdown.png" descr="shuttheinternetdown.png"/>
          <p:cNvPicPr>
            <a:picLocks noChangeAspect="1"/>
          </p:cNvPicPr>
          <p:nvPr/>
        </p:nvPicPr>
        <p:blipFill>
          <a:blip r:embed="rId2">
            <a:extLst/>
          </a:blip>
          <a:stretch>
            <a:fillRect/>
          </a:stretch>
        </p:blipFill>
        <p:spPr>
          <a:xfrm>
            <a:off x="8174880" y="5576399"/>
            <a:ext cx="8104680" cy="8104681"/>
          </a:xfrm>
          <a:prstGeom prst="rect">
            <a:avLst/>
          </a:prstGeom>
          <a:ln w="12700">
            <a:miter lim="400000"/>
          </a:ln>
        </p:spPr>
      </p:pic>
      <p:sp>
        <p:nvSpPr>
          <p:cNvPr id="431" name="^"/>
          <p:cNvSpPr txBox="1"/>
          <p:nvPr/>
        </p:nvSpPr>
        <p:spPr>
          <a:xfrm>
            <a:off x="5656170" y="3415759"/>
            <a:ext cx="568020" cy="1955721"/>
          </a:xfrm>
          <a:prstGeom prst="rect">
            <a:avLst/>
          </a:prstGeom>
          <a:ln w="12700">
            <a:miter lim="400000"/>
          </a:ln>
          <a:extLst>
            <a:ext uri="{C572A759-6A51-4108-AA02-DFA0A04FC94B}">
              <ma14:wrappingTextBoxFlag xmlns:ma14="http://schemas.microsoft.com/office/mac/drawingml/2011/main" val="1"/>
            </a:ext>
          </a:extLst>
        </p:spPr>
        <p:txBody>
          <a:bodyPr wrap="none" lIns="50760" tIns="50760" rIns="50760" bIns="50760" anchor="ctr">
            <a:spAutoFit/>
          </a:bodyPr>
          <a:lstStyle>
            <a:lvl1pPr algn="ctr">
              <a:defRPr spc="-1" sz="12000">
                <a:solidFill>
                  <a:srgbClr val="B72214"/>
                </a:solidFill>
                <a:latin typeface="Jolly Lodger"/>
                <a:ea typeface="Jolly Lodger"/>
                <a:cs typeface="Jolly Lodger"/>
                <a:sym typeface="Jolly Lodger"/>
              </a:defRPr>
            </a:lvl1pPr>
          </a:lstStyle>
          <a:p>
            <a:pPr/>
            <a:r>
              <a:t>^</a:t>
            </a:r>
          </a:p>
        </p:txBody>
      </p:sp>
      <p:sp>
        <p:nvSpPr>
          <p:cNvPr id="432" name="internet"/>
          <p:cNvSpPr txBox="1"/>
          <p:nvPr/>
        </p:nvSpPr>
        <p:spPr>
          <a:xfrm rot="21300000">
            <a:off x="4122297" y="1046180"/>
            <a:ext cx="3635766" cy="1511221"/>
          </a:xfrm>
          <a:prstGeom prst="rect">
            <a:avLst/>
          </a:prstGeom>
          <a:ln w="12700">
            <a:miter lim="400000"/>
          </a:ln>
          <a:extLst>
            <a:ext uri="{C572A759-6A51-4108-AA02-DFA0A04FC94B}">
              <ma14:wrappingTextBoxFlag xmlns:ma14="http://schemas.microsoft.com/office/mac/drawingml/2011/main" val="1"/>
            </a:ext>
          </a:extLst>
        </p:spPr>
        <p:txBody>
          <a:bodyPr wrap="none" lIns="50760" tIns="50760" rIns="50760" bIns="50760" anchor="ctr">
            <a:spAutoFit/>
          </a:bodyPr>
          <a:lstStyle>
            <a:lvl1pPr algn="ctr">
              <a:defRPr spc="-361" sz="9000">
                <a:solidFill>
                  <a:srgbClr val="B72214"/>
                </a:solidFill>
                <a:latin typeface="Averia Sans Libre Light"/>
                <a:ea typeface="Averia Sans Libre Light"/>
                <a:cs typeface="Averia Sans Libre Light"/>
                <a:sym typeface="Averia Sans Libre Light"/>
              </a:defRPr>
            </a:lvl1pPr>
          </a:lstStyle>
          <a:p>
            <a:pPr/>
            <a:r>
              <a:t>internet</a:t>
            </a:r>
          </a:p>
        </p:txBody>
      </p:sp>
      <p:pic>
        <p:nvPicPr>
          <p:cNvPr id="433" name="APCLogoVectorEN.pdf" descr="APCLogoVectorEN.pdf"/>
          <p:cNvPicPr>
            <a:picLocks noChangeAspect="1"/>
          </p:cNvPicPr>
          <p:nvPr/>
        </p:nvPicPr>
        <p:blipFill>
          <a:blip r:embed="rId3">
            <a:extLst/>
          </a:blip>
          <a:stretch>
            <a:fillRect/>
          </a:stretch>
        </p:blipFill>
        <p:spPr>
          <a:xfrm>
            <a:off x="18600772" y="10437431"/>
            <a:ext cx="5248174" cy="2738179"/>
          </a:xfrm>
          <a:prstGeom prst="rect">
            <a:avLst/>
          </a:prstGeom>
          <a:ln w="12700">
            <a:miter lim="400000"/>
          </a:ln>
        </p:spPr>
      </p:pic>
      <p:sp>
        <p:nvSpPr>
          <p:cNvPr id="434" name="shutdowngame.apc.org"/>
          <p:cNvSpPr txBox="1"/>
          <p:nvPr/>
        </p:nvSpPr>
        <p:spPr>
          <a:xfrm>
            <a:off x="16991476" y="4063826"/>
            <a:ext cx="5126102" cy="65958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8" sz="38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80"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81" name="world populates.jpg" descr="world populates.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82"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6837"/>
        </a:solidFill>
      </p:bgPr>
    </p:bg>
    <p:spTree>
      <p:nvGrpSpPr>
        <p:cNvPr id="1" name=""/>
        <p:cNvGrpSpPr/>
        <p:nvPr/>
      </p:nvGrpSpPr>
      <p:grpSpPr>
        <a:xfrm>
          <a:off x="0" y="0"/>
          <a:ext cx="0" cy="0"/>
          <a:chOff x="0" y="0"/>
          <a:chExt cx="0" cy="0"/>
        </a:xfrm>
      </p:grpSpPr>
      <p:sp>
        <p:nvSpPr>
          <p:cNvPr id="484" name="PlaceHolder 1"/>
          <p:cNvSpPr txBox="1"/>
          <p:nvPr>
            <p:ph type="title" idx="4294967295"/>
          </p:nvPr>
        </p:nvSpPr>
        <p:spPr>
          <a:xfrm>
            <a:off x="685800" y="952559"/>
            <a:ext cx="23083560" cy="1852200"/>
          </a:xfrm>
          <a:prstGeom prst="rect">
            <a:avLst/>
          </a:prstGeom>
        </p:spPr>
        <p:txBody>
          <a:bodyPr lIns="50760" tIns="50760" rIns="50760" bIns="50760" anchor="t">
            <a:normAutofit fontScale="100000" lnSpcReduction="0"/>
          </a:bodyPr>
          <a:lstStyle>
            <a:lvl1pPr algn="l">
              <a:lnSpc>
                <a:spcPct val="80000"/>
              </a:lnSpc>
              <a:defRPr cap="all" spc="-300" sz="9500">
                <a:solidFill>
                  <a:srgbClr val="FFFFFF"/>
                </a:solidFill>
                <a:latin typeface="Avenir Heavy"/>
                <a:ea typeface="Avenir Heavy"/>
                <a:cs typeface="Avenir Heavy"/>
                <a:sym typeface="Avenir Heavy"/>
              </a:defRPr>
            </a:lvl1pPr>
          </a:lstStyle>
          <a:p>
            <a:pPr/>
            <a:r>
              <a:t>Domain Name service resolution</a:t>
            </a:r>
          </a:p>
        </p:txBody>
      </p:sp>
      <p:sp>
        <p:nvSpPr>
          <p:cNvPr id="485" name="PlaceHolder 2"/>
          <p:cNvSpPr txBox="1"/>
          <p:nvPr>
            <p:ph type="body" idx="4294967295"/>
          </p:nvPr>
        </p:nvSpPr>
        <p:spPr>
          <a:xfrm>
            <a:off x="1206359" y="2917439"/>
            <a:ext cx="21965761" cy="9599205"/>
          </a:xfrm>
          <a:prstGeom prst="rect">
            <a:avLst/>
          </a:prstGeom>
        </p:spPr>
        <p:txBody>
          <a:bodyPr lIns="50760" tIns="50760" rIns="50760" bIns="50760"/>
          <a:lstStyle/>
          <a:p>
            <a:pPr marL="474163" indent="-474163" defTabSz="877823">
              <a:lnSpc>
                <a:spcPct val="90000"/>
              </a:lnSpc>
              <a:spcBef>
                <a:spcPts val="3400"/>
              </a:spcBef>
              <a:buClr>
                <a:srgbClr val="000000"/>
              </a:buClr>
              <a:buSzPct val="123000"/>
              <a:buFont typeface="Symbol"/>
              <a:buChar char="·"/>
              <a:defRPr spc="-100" sz="4416">
                <a:solidFill>
                  <a:srgbClr val="FFFFFF"/>
                </a:solidFill>
                <a:latin typeface="Avenir Book"/>
                <a:ea typeface="Avenir Book"/>
                <a:cs typeface="Avenir Book"/>
                <a:sym typeface="Avenir Book"/>
              </a:defRPr>
            </a:pPr>
            <a:r>
              <a:t>- Every device connected to the internet has a unique identifier called IP address</a:t>
            </a:r>
            <a:endParaRPr spc="-1"/>
          </a:p>
          <a:p>
            <a:pPr marL="474163" indent="-474163" defTabSz="877823">
              <a:lnSpc>
                <a:spcPct val="90000"/>
              </a:lnSpc>
              <a:spcBef>
                <a:spcPts val="3400"/>
              </a:spcBef>
              <a:buClr>
                <a:srgbClr val="000000"/>
              </a:buClr>
              <a:buSzPct val="123000"/>
              <a:buFont typeface="Symbol"/>
              <a:buChar char="·"/>
              <a:defRPr spc="-100" sz="4416">
                <a:solidFill>
                  <a:srgbClr val="FFFFFF"/>
                </a:solidFill>
                <a:latin typeface="Avenir Book"/>
                <a:ea typeface="Avenir Book"/>
                <a:cs typeface="Avenir Book"/>
                <a:sym typeface="Avenir Book"/>
              </a:defRPr>
            </a:pPr>
            <a:r>
              <a:t>- When data travels over the telecommunications infrastructure, it is broken down into small pieces called packages, and each package has information on the IP address of the device sending it and the IP address of the receiver.</a:t>
            </a:r>
            <a:endParaRPr spc="-1"/>
          </a:p>
          <a:p>
            <a:pPr marL="474163" indent="-474163" defTabSz="877823">
              <a:lnSpc>
                <a:spcPct val="90000"/>
              </a:lnSpc>
              <a:spcBef>
                <a:spcPts val="3400"/>
              </a:spcBef>
              <a:buClr>
                <a:srgbClr val="000000"/>
              </a:buClr>
              <a:buSzPct val="123000"/>
              <a:buFont typeface="Symbol"/>
              <a:buChar char="·"/>
              <a:defRPr spc="-100" sz="4416">
                <a:solidFill>
                  <a:srgbClr val="FFFFFF"/>
                </a:solidFill>
                <a:latin typeface="Avenir Book"/>
                <a:ea typeface="Avenir Book"/>
                <a:cs typeface="Avenir Book"/>
                <a:sym typeface="Avenir Book"/>
              </a:defRPr>
            </a:pPr>
            <a:r>
              <a:t>- Humans use human addresses to access internet resources, like for example </a:t>
            </a:r>
            <a:r>
              <a:rPr u="sng">
                <a:solidFill>
                  <a:srgbClr val="0000FF"/>
                </a:solidFill>
                <a:uFill>
                  <a:solidFill>
                    <a:srgbClr val="0000FF"/>
                  </a:solidFill>
                </a:uFill>
                <a:hlinkClick r:id="rId2" invalidUrl="" action="" tgtFrame="" tooltip="" history="1" highlightClick="0" endSnd="0"/>
              </a:rPr>
              <a:t>www.apc.org</a:t>
            </a:r>
            <a:r>
              <a:t>. An automated process translates this web address to the IP address of the server, so that data can travel</a:t>
            </a:r>
            <a:endParaRPr spc="-1"/>
          </a:p>
          <a:p>
            <a:pPr marL="474163" indent="-474163" defTabSz="877823">
              <a:lnSpc>
                <a:spcPct val="90000"/>
              </a:lnSpc>
              <a:spcBef>
                <a:spcPts val="3400"/>
              </a:spcBef>
              <a:buClr>
                <a:srgbClr val="000000"/>
              </a:buClr>
              <a:buSzPct val="123000"/>
              <a:buFont typeface="Symbol"/>
              <a:buChar char="·"/>
              <a:defRPr spc="-100" sz="4416">
                <a:solidFill>
                  <a:srgbClr val="FFFFFF"/>
                </a:solidFill>
                <a:latin typeface="Avenir Book"/>
                <a:ea typeface="Avenir Book"/>
                <a:cs typeface="Avenir Book"/>
                <a:sym typeface="Avenir Book"/>
              </a:defRPr>
            </a:pPr>
            <a:r>
              <a:t>- This process is transparent, automated, and has to happen before anything can travel on the internet</a:t>
            </a:r>
            <a:endParaRPr spc="-1"/>
          </a:p>
          <a:p>
            <a:pPr marL="474163" indent="-474163" defTabSz="877823">
              <a:lnSpc>
                <a:spcPct val="90000"/>
              </a:lnSpc>
              <a:spcBef>
                <a:spcPts val="3400"/>
              </a:spcBef>
              <a:buClr>
                <a:srgbClr val="000000"/>
              </a:buClr>
              <a:buSzPct val="123000"/>
              <a:buFont typeface="Symbol"/>
              <a:buChar char="·"/>
              <a:defRPr spc="-100" sz="4416">
                <a:solidFill>
                  <a:srgbClr val="FFFFFF"/>
                </a:solidFill>
                <a:latin typeface="Avenir Book"/>
                <a:ea typeface="Avenir Book"/>
                <a:cs typeface="Avenir Book"/>
                <a:sym typeface="Avenir Book"/>
              </a:defRPr>
            </a:pPr>
            <a:r>
              <a:t>- A special type of servers, called DNS or Domain Name Servers, are in charge of this resolution process</a:t>
            </a:r>
          </a:p>
        </p:txBody>
      </p:sp>
      <p:sp>
        <p:nvSpPr>
          <p:cNvPr id="486"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89"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90" name="finally we meet DNS.jpg" descr="finally we meet DNS.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91" name="Rectangle"/>
          <p:cNvSpPr/>
          <p:nvPr/>
        </p:nvSpPr>
        <p:spPr>
          <a:xfrm>
            <a:off x="17830440" y="990359"/>
            <a:ext cx="2052721" cy="681121"/>
          </a:xfrm>
          <a:prstGeom prst="rect">
            <a:avLst/>
          </a:prstGeom>
          <a:solidFill>
            <a:srgbClr val="FFFFFF"/>
          </a:solidFill>
          <a:ln w="3175">
            <a:solidFill>
              <a:srgbClr val="FFFFFF"/>
            </a:solidFill>
          </a:ln>
        </p:spPr>
        <p:txBody>
          <a:bodyPr lIns="0" tIns="0" rIns="0" bIns="0"/>
          <a:lstStyle/>
          <a:p>
            <a:pPr/>
          </a:p>
        </p:txBody>
      </p:sp>
      <p:sp>
        <p:nvSpPr>
          <p:cNvPr id="492" name="Rectangle"/>
          <p:cNvSpPr/>
          <p:nvPr/>
        </p:nvSpPr>
        <p:spPr>
          <a:xfrm>
            <a:off x="18973440" y="761759"/>
            <a:ext cx="2052721" cy="681121"/>
          </a:xfrm>
          <a:prstGeom prst="rect">
            <a:avLst/>
          </a:prstGeom>
          <a:solidFill>
            <a:srgbClr val="FFFFFF"/>
          </a:solidFill>
          <a:ln w="3175">
            <a:solidFill>
              <a:srgbClr val="FFFFFF"/>
            </a:solidFill>
          </a:ln>
        </p:spPr>
        <p:txBody>
          <a:bodyPr lIns="0" tIns="0" rIns="0" bIns="0"/>
          <a:lstStyle/>
          <a:p>
            <a:pPr/>
          </a:p>
        </p:txBody>
      </p:sp>
      <p:sp>
        <p:nvSpPr>
          <p:cNvPr id="493" name="Oval"/>
          <p:cNvSpPr/>
          <p:nvPr/>
        </p:nvSpPr>
        <p:spPr>
          <a:xfrm rot="21573600">
            <a:off x="4802399" y="2745720"/>
            <a:ext cx="1596961" cy="1368360"/>
          </a:xfrm>
          <a:prstGeom prst="ellipse">
            <a:avLst/>
          </a:prstGeom>
          <a:ln w="3175">
            <a:solidFill>
              <a:srgbClr val="00FF00"/>
            </a:solidFill>
          </a:ln>
        </p:spPr>
        <p:txBody>
          <a:bodyPr lIns="0" tIns="0" rIns="0" bIns="0"/>
          <a:lstStyle/>
          <a:p>
            <a:pPr/>
          </a:p>
        </p:txBody>
      </p:sp>
      <p:sp>
        <p:nvSpPr>
          <p:cNvPr id="494" name="Oval"/>
          <p:cNvSpPr/>
          <p:nvPr/>
        </p:nvSpPr>
        <p:spPr>
          <a:xfrm rot="21573600">
            <a:off x="4802399" y="2746080"/>
            <a:ext cx="1596961" cy="1368361"/>
          </a:xfrm>
          <a:prstGeom prst="ellipse">
            <a:avLst/>
          </a:prstGeom>
          <a:ln w="3175">
            <a:solidFill>
              <a:srgbClr val="00FF00"/>
            </a:solidFill>
          </a:ln>
        </p:spPr>
        <p:txBody>
          <a:bodyPr lIns="0" tIns="0" rIns="0" bIns="0"/>
          <a:lstStyle/>
          <a:p>
            <a:pPr/>
          </a:p>
        </p:txBody>
      </p:sp>
      <p:sp>
        <p:nvSpPr>
          <p:cNvPr id="495" name="Oval"/>
          <p:cNvSpPr/>
          <p:nvPr/>
        </p:nvSpPr>
        <p:spPr>
          <a:xfrm rot="21573600">
            <a:off x="4802399" y="2746439"/>
            <a:ext cx="1596961" cy="1368361"/>
          </a:xfrm>
          <a:prstGeom prst="ellipse">
            <a:avLst/>
          </a:prstGeom>
          <a:ln w="3175">
            <a:solidFill>
              <a:srgbClr val="00FF00"/>
            </a:solidFill>
          </a:ln>
        </p:spPr>
        <p:txBody>
          <a:bodyPr lIns="0" tIns="0" rIns="0" bIns="0"/>
          <a:lstStyle/>
          <a:p>
            <a:pPr/>
          </a:p>
        </p:txBody>
      </p:sp>
      <p:sp>
        <p:nvSpPr>
          <p:cNvPr id="496" name="Oval"/>
          <p:cNvSpPr/>
          <p:nvPr/>
        </p:nvSpPr>
        <p:spPr>
          <a:xfrm rot="21573600">
            <a:off x="6402599" y="7089120"/>
            <a:ext cx="1596961" cy="1368360"/>
          </a:xfrm>
          <a:prstGeom prst="ellipse">
            <a:avLst/>
          </a:prstGeom>
          <a:ln w="3175">
            <a:solidFill>
              <a:srgbClr val="00FF00"/>
            </a:solidFill>
          </a:ln>
        </p:spPr>
        <p:txBody>
          <a:bodyPr lIns="0" tIns="0" rIns="0" bIns="0"/>
          <a:lstStyle/>
          <a:p>
            <a:pPr/>
          </a:p>
        </p:txBody>
      </p:sp>
      <p:sp>
        <p:nvSpPr>
          <p:cNvPr id="497" name="Oval"/>
          <p:cNvSpPr/>
          <p:nvPr/>
        </p:nvSpPr>
        <p:spPr>
          <a:xfrm rot="21573600">
            <a:off x="12803399" y="2504880"/>
            <a:ext cx="1596961" cy="1368361"/>
          </a:xfrm>
          <a:prstGeom prst="ellipse">
            <a:avLst/>
          </a:prstGeom>
          <a:ln w="3175">
            <a:solidFill>
              <a:srgbClr val="00FF00"/>
            </a:solidFill>
          </a:ln>
        </p:spPr>
        <p:txBody>
          <a:bodyPr lIns="0" tIns="0" rIns="0" bIns="0"/>
          <a:lstStyle/>
          <a:p>
            <a:pPr/>
          </a:p>
        </p:txBody>
      </p:sp>
      <p:sp>
        <p:nvSpPr>
          <p:cNvPr id="498" name="Oval"/>
          <p:cNvSpPr/>
          <p:nvPr/>
        </p:nvSpPr>
        <p:spPr>
          <a:xfrm rot="21573600">
            <a:off x="4802399" y="2746439"/>
            <a:ext cx="1596961" cy="1368361"/>
          </a:xfrm>
          <a:prstGeom prst="ellipse">
            <a:avLst/>
          </a:prstGeom>
          <a:ln w="3175">
            <a:solidFill>
              <a:srgbClr val="00FF00"/>
            </a:solidFill>
          </a:ln>
        </p:spPr>
        <p:txBody>
          <a:bodyPr lIns="0" tIns="0" rIns="0" bIns="0"/>
          <a:lstStyle/>
          <a:p>
            <a:pPr/>
          </a:p>
        </p:txBody>
      </p:sp>
      <p:sp>
        <p:nvSpPr>
          <p:cNvPr id="499" name="Oval"/>
          <p:cNvSpPr/>
          <p:nvPr/>
        </p:nvSpPr>
        <p:spPr>
          <a:xfrm rot="21573600">
            <a:off x="4802399" y="2746439"/>
            <a:ext cx="1596961" cy="1368361"/>
          </a:xfrm>
          <a:prstGeom prst="ellipse">
            <a:avLst/>
          </a:prstGeom>
          <a:ln w="3175">
            <a:solidFill>
              <a:srgbClr val="00FF00"/>
            </a:solidFill>
          </a:ln>
        </p:spPr>
        <p:txBody>
          <a:bodyPr lIns="0" tIns="0" rIns="0" bIns="0"/>
          <a:lstStyle/>
          <a:p>
            <a:pPr/>
          </a:p>
        </p:txBody>
      </p:sp>
      <p:sp>
        <p:nvSpPr>
          <p:cNvPr id="500" name="Oval"/>
          <p:cNvSpPr/>
          <p:nvPr/>
        </p:nvSpPr>
        <p:spPr>
          <a:xfrm rot="21573600">
            <a:off x="16460999" y="7317720"/>
            <a:ext cx="1596961" cy="1368360"/>
          </a:xfrm>
          <a:prstGeom prst="ellipse">
            <a:avLst/>
          </a:prstGeom>
          <a:ln w="3175">
            <a:solidFill>
              <a:srgbClr val="00FF00"/>
            </a:solidFill>
          </a:ln>
        </p:spPr>
        <p:txBody>
          <a:bodyPr lIns="0" tIns="0" rIns="0" bIns="0"/>
          <a:lstStyle/>
          <a:p>
            <a:pPr/>
          </a:p>
        </p:txBody>
      </p:sp>
      <p:sp>
        <p:nvSpPr>
          <p:cNvPr id="501" name="Oval"/>
          <p:cNvSpPr/>
          <p:nvPr/>
        </p:nvSpPr>
        <p:spPr>
          <a:xfrm rot="21573600">
            <a:off x="19432799" y="11201400"/>
            <a:ext cx="2282761" cy="1368360"/>
          </a:xfrm>
          <a:prstGeom prst="ellipse">
            <a:avLst/>
          </a:prstGeom>
          <a:ln w="3175">
            <a:solidFill>
              <a:srgbClr val="00FF00"/>
            </a:solidFill>
          </a:ln>
        </p:spPr>
        <p:txBody>
          <a:bodyPr lIns="0" tIns="0" rIns="0" bIns="0"/>
          <a:lstStyle/>
          <a:p>
            <a:pPr/>
          </a:p>
        </p:txBody>
      </p:sp>
      <p:sp>
        <p:nvSpPr>
          <p:cNvPr id="502"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4"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505"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506" name="finally we meet DNS.jpg 3" descr="finally we meet DNS.jpg 3"/>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507" name="Rectangle"/>
          <p:cNvSpPr/>
          <p:nvPr/>
        </p:nvSpPr>
        <p:spPr>
          <a:xfrm>
            <a:off x="17830440" y="990359"/>
            <a:ext cx="2052721" cy="681121"/>
          </a:xfrm>
          <a:prstGeom prst="rect">
            <a:avLst/>
          </a:prstGeom>
          <a:solidFill>
            <a:srgbClr val="FFFFFF"/>
          </a:solidFill>
          <a:ln w="3175">
            <a:solidFill>
              <a:srgbClr val="FFFFFF"/>
            </a:solidFill>
          </a:ln>
        </p:spPr>
        <p:txBody>
          <a:bodyPr lIns="0" tIns="0" rIns="0" bIns="0"/>
          <a:lstStyle/>
          <a:p>
            <a:pPr/>
          </a:p>
        </p:txBody>
      </p:sp>
      <p:sp>
        <p:nvSpPr>
          <p:cNvPr id="508" name="Rectangle"/>
          <p:cNvSpPr/>
          <p:nvPr/>
        </p:nvSpPr>
        <p:spPr>
          <a:xfrm>
            <a:off x="18973440" y="761759"/>
            <a:ext cx="2052721" cy="681121"/>
          </a:xfrm>
          <a:prstGeom prst="rect">
            <a:avLst/>
          </a:prstGeom>
          <a:solidFill>
            <a:srgbClr val="FFFFFF"/>
          </a:solidFill>
          <a:ln w="3175">
            <a:solidFill>
              <a:srgbClr val="FFFFFF"/>
            </a:solidFill>
          </a:ln>
        </p:spPr>
        <p:txBody>
          <a:bodyPr lIns="0" tIns="0" rIns="0" bIns="0"/>
          <a:lstStyle/>
          <a:p>
            <a:pPr/>
          </a:p>
        </p:txBody>
      </p:sp>
      <p:sp>
        <p:nvSpPr>
          <p:cNvPr id="509" name="Oval"/>
          <p:cNvSpPr/>
          <p:nvPr/>
        </p:nvSpPr>
        <p:spPr>
          <a:xfrm>
            <a:off x="914400" y="1371599"/>
            <a:ext cx="1139760" cy="1008722"/>
          </a:xfrm>
          <a:prstGeom prst="ellipse">
            <a:avLst/>
          </a:prstGeom>
          <a:ln w="18360">
            <a:solidFill>
              <a:srgbClr val="FF1493"/>
            </a:solidFill>
          </a:ln>
        </p:spPr>
        <p:txBody>
          <a:bodyPr lIns="0" tIns="0" rIns="0" bIns="0"/>
          <a:lstStyle/>
          <a:p>
            <a:pPr/>
          </a:p>
        </p:txBody>
      </p:sp>
      <p:sp>
        <p:nvSpPr>
          <p:cNvPr id="510" name="Oval"/>
          <p:cNvSpPr/>
          <p:nvPr/>
        </p:nvSpPr>
        <p:spPr>
          <a:xfrm>
            <a:off x="4800599" y="2645640"/>
            <a:ext cx="1825562" cy="1008721"/>
          </a:xfrm>
          <a:prstGeom prst="ellipse">
            <a:avLst/>
          </a:prstGeom>
          <a:ln w="18360">
            <a:solidFill>
              <a:srgbClr val="4169E1"/>
            </a:solidFill>
          </a:ln>
        </p:spPr>
        <p:txBody>
          <a:bodyPr lIns="0" tIns="0" rIns="0" bIns="0"/>
          <a:lstStyle/>
          <a:p>
            <a:pPr/>
          </a:p>
        </p:txBody>
      </p:sp>
      <p:grpSp>
        <p:nvGrpSpPr>
          <p:cNvPr id="513" name="Group"/>
          <p:cNvGrpSpPr/>
          <p:nvPr/>
        </p:nvGrpSpPr>
        <p:grpSpPr>
          <a:xfrm>
            <a:off x="1827275" y="-60513"/>
            <a:ext cx="3196970" cy="1655346"/>
            <a:chOff x="0" y="0"/>
            <a:chExt cx="3196968" cy="1655344"/>
          </a:xfrm>
        </p:grpSpPr>
        <p:sp>
          <p:nvSpPr>
            <p:cNvPr id="511" name="Quote Bubble"/>
            <p:cNvSpPr/>
            <p:nvPr/>
          </p:nvSpPr>
          <p:spPr>
            <a:xfrm rot="550800">
              <a:off x="74964" y="235472"/>
              <a:ext cx="3047041" cy="1184401"/>
            </a:xfrm>
            <a:prstGeom prst="wedgeEllipseCallout">
              <a:avLst>
                <a:gd name="adj1" fmla="val -44962"/>
                <a:gd name="adj2" fmla="val 148268"/>
              </a:avLst>
            </a:prstGeom>
            <a:noFill/>
            <a:ln w="3175" cap="flat">
              <a:solidFill>
                <a:srgbClr val="FF6347"/>
              </a:solidFill>
              <a:prstDash val="solid"/>
              <a:round/>
            </a:ln>
            <a:effectLst/>
          </p:spPr>
          <p:txBody>
            <a:bodyPr wrap="square" lIns="0" tIns="0" rIns="0" bIns="0" numCol="1" anchor="ctr">
              <a:noAutofit/>
            </a:bodyPr>
            <a:lstStyle/>
            <a:p>
              <a:pPr algn="ctr">
                <a:defRPr spc="-1"/>
              </a:pPr>
            </a:p>
          </p:txBody>
        </p:sp>
        <p:sp>
          <p:nvSpPr>
            <p:cNvPr id="512" name="Who is www.apc.org??"/>
            <p:cNvSpPr txBox="1"/>
            <p:nvPr/>
          </p:nvSpPr>
          <p:spPr>
            <a:xfrm rot="550800">
              <a:off x="566193" y="519711"/>
              <a:ext cx="2064583" cy="6159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4999" tIns="44999" rIns="44999" bIns="44999" numCol="1" anchor="ctr">
              <a:spAutoFit/>
            </a:bodyPr>
            <a:lstStyle>
              <a:lvl1pPr algn="ctr">
                <a:defRPr spc="-1"/>
              </a:lvl1pPr>
            </a:lstStyle>
            <a:p>
              <a:pPr/>
              <a:r>
                <a:t>Who is www.apc.org??</a:t>
              </a:r>
            </a:p>
          </p:txBody>
        </p:sp>
      </p:grpSp>
      <p:grpSp>
        <p:nvGrpSpPr>
          <p:cNvPr id="516" name="Group"/>
          <p:cNvGrpSpPr/>
          <p:nvPr/>
        </p:nvGrpSpPr>
        <p:grpSpPr>
          <a:xfrm>
            <a:off x="3822922" y="3788015"/>
            <a:ext cx="3411196" cy="1464650"/>
            <a:chOff x="0" y="0"/>
            <a:chExt cx="3411195" cy="1464649"/>
          </a:xfrm>
        </p:grpSpPr>
        <p:sp>
          <p:nvSpPr>
            <p:cNvPr id="514" name="Quote Bubble"/>
            <p:cNvSpPr/>
            <p:nvPr/>
          </p:nvSpPr>
          <p:spPr>
            <a:xfrm rot="550800">
              <a:off x="54637" y="257304"/>
              <a:ext cx="3301921" cy="950041"/>
            </a:xfrm>
            <a:prstGeom prst="wedgeEllipseCallout">
              <a:avLst>
                <a:gd name="adj1" fmla="val 5212"/>
                <a:gd name="adj2" fmla="val -117986"/>
              </a:avLst>
            </a:prstGeom>
            <a:noFill/>
            <a:ln w="18360" cap="flat">
              <a:solidFill>
                <a:srgbClr val="1E90FF"/>
              </a:solidFill>
              <a:prstDash val="solid"/>
              <a:round/>
            </a:ln>
            <a:effectLst/>
          </p:spPr>
          <p:txBody>
            <a:bodyPr wrap="square" lIns="0" tIns="0" rIns="0" bIns="0" numCol="1" anchor="ctr">
              <a:noAutofit/>
            </a:bodyPr>
            <a:lstStyle/>
            <a:p>
              <a:pPr algn="ctr">
                <a:defRPr spc="-1"/>
              </a:pPr>
            </a:p>
          </p:txBody>
        </p:sp>
        <p:sp>
          <p:nvSpPr>
            <p:cNvPr id="515" name="I know!  It is 193.37.35.227"/>
            <p:cNvSpPr txBox="1"/>
            <p:nvPr/>
          </p:nvSpPr>
          <p:spPr>
            <a:xfrm rot="550800">
              <a:off x="592372" y="415363"/>
              <a:ext cx="2226451" cy="6339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3999" tIns="53999" rIns="53999" bIns="53999" numCol="1" anchor="ctr">
              <a:spAutoFit/>
            </a:bodyPr>
            <a:lstStyle/>
            <a:p>
              <a:pPr algn="ctr">
                <a:defRPr spc="-1"/>
              </a:pPr>
              <a:r>
                <a:t>I know! </a:t>
              </a:r>
              <a:br/>
              <a:r>
                <a:t>It is 193.37.35.227</a:t>
              </a:r>
            </a:p>
          </p:txBody>
        </p:sp>
      </p:grpSp>
      <p:sp>
        <p:nvSpPr>
          <p:cNvPr id="517"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6837"/>
        </a:solidFill>
      </p:bgPr>
    </p:bg>
    <p:spTree>
      <p:nvGrpSpPr>
        <p:cNvPr id="1" name=""/>
        <p:cNvGrpSpPr/>
        <p:nvPr/>
      </p:nvGrpSpPr>
      <p:grpSpPr>
        <a:xfrm>
          <a:off x="0" y="0"/>
          <a:ext cx="0" cy="0"/>
          <a:chOff x="0" y="0"/>
          <a:chExt cx="0" cy="0"/>
        </a:xfrm>
      </p:grpSpPr>
      <p:sp>
        <p:nvSpPr>
          <p:cNvPr id="519" name="PlaceHolder 1"/>
          <p:cNvSpPr txBox="1"/>
          <p:nvPr>
            <p:ph type="title" idx="4294967295"/>
          </p:nvPr>
        </p:nvSpPr>
        <p:spPr>
          <a:xfrm>
            <a:off x="1206359" y="952559"/>
            <a:ext cx="21965761" cy="1852200"/>
          </a:xfrm>
          <a:prstGeom prst="rect">
            <a:avLst/>
          </a:prstGeom>
        </p:spPr>
        <p:txBody>
          <a:bodyPr lIns="50760" tIns="50760" rIns="50760" bIns="50760" anchor="t">
            <a:normAutofit fontScale="100000" lnSpcReduction="0"/>
          </a:bodyPr>
          <a:lstStyle>
            <a:lvl1pPr algn="l">
              <a:lnSpc>
                <a:spcPct val="80000"/>
              </a:lnSpc>
              <a:defRPr cap="all" spc="-300" sz="10000">
                <a:solidFill>
                  <a:srgbClr val="FFFFFF"/>
                </a:solidFill>
                <a:latin typeface="Avenir Heavy"/>
                <a:ea typeface="Avenir Heavy"/>
                <a:cs typeface="Avenir Heavy"/>
                <a:sym typeface="Avenir Heavy"/>
              </a:defRPr>
            </a:lvl1pPr>
          </a:lstStyle>
          <a:p>
            <a:pPr/>
            <a:r>
              <a:t>Ready to Play?</a:t>
            </a:r>
          </a:p>
        </p:txBody>
      </p:sp>
      <p:sp>
        <p:nvSpPr>
          <p:cNvPr id="520" name="PlaceHolder 2"/>
          <p:cNvSpPr txBox="1"/>
          <p:nvPr>
            <p:ph type="body" idx="4294967295"/>
          </p:nvPr>
        </p:nvSpPr>
        <p:spPr>
          <a:xfrm>
            <a:off x="1206359" y="3349440"/>
            <a:ext cx="21965761" cy="7456680"/>
          </a:xfrm>
          <a:prstGeom prst="rect">
            <a:avLst/>
          </a:prstGeom>
        </p:spPr>
        <p:txBody>
          <a:bodyPr lIns="50760" tIns="50760" rIns="50760" bIns="50760"/>
          <a:lstStyle/>
          <a:p>
            <a:pPr marL="794512" indent="-794512" defTabSz="841247">
              <a:lnSpc>
                <a:spcPct val="90000"/>
              </a:lnSpc>
              <a:spcBef>
                <a:spcPts val="3300"/>
              </a:spcBef>
              <a:buSzPct val="123000"/>
              <a:buFont typeface="Helvetica"/>
              <a:buChar char="– "/>
              <a:defRPr spc="-92" sz="5520">
                <a:solidFill>
                  <a:srgbClr val="FFFFFF"/>
                </a:solidFill>
                <a:latin typeface="Avenir Book"/>
                <a:ea typeface="Avenir Book"/>
                <a:cs typeface="Avenir Book"/>
                <a:sym typeface="Avenir Book"/>
              </a:defRPr>
            </a:pPr>
            <a:r>
              <a:t>We will present a real world shutdown scenario and explain it on the map</a:t>
            </a:r>
            <a:endParaRPr spc="0"/>
          </a:p>
          <a:p>
            <a:pPr marL="794512" indent="-794512" defTabSz="841247">
              <a:lnSpc>
                <a:spcPct val="90000"/>
              </a:lnSpc>
              <a:spcBef>
                <a:spcPts val="3300"/>
              </a:spcBef>
              <a:buSzPct val="123000"/>
              <a:buFont typeface="Helvetica"/>
              <a:buChar char="– "/>
              <a:defRPr spc="-92" sz="5520">
                <a:solidFill>
                  <a:srgbClr val="FFFFFF"/>
                </a:solidFill>
                <a:latin typeface="Avenir Book"/>
                <a:ea typeface="Avenir Book"/>
                <a:cs typeface="Avenir Book"/>
                <a:sym typeface="Avenir Book"/>
              </a:defRPr>
            </a:pPr>
            <a:r>
              <a:t>You will be given a poll that presents a set of 8 possible cards to play in order to circumvent the blockage.</a:t>
            </a:r>
            <a:endParaRPr spc="0"/>
          </a:p>
          <a:p>
            <a:pPr marL="794512" indent="-794512" defTabSz="841247">
              <a:lnSpc>
                <a:spcPct val="90000"/>
              </a:lnSpc>
              <a:spcBef>
                <a:spcPts val="3300"/>
              </a:spcBef>
              <a:buSzPct val="123000"/>
              <a:buFont typeface="Helvetica"/>
              <a:buChar char="– "/>
              <a:defRPr spc="-92" sz="5520">
                <a:solidFill>
                  <a:srgbClr val="FFFFFF"/>
                </a:solidFill>
                <a:latin typeface="Avenir Book"/>
                <a:ea typeface="Avenir Book"/>
                <a:cs typeface="Avenir Book"/>
                <a:sym typeface="Avenir Book"/>
              </a:defRPr>
            </a:pPr>
            <a:r>
              <a:t>We will take a few minutes so you can each vote for one card (or two)</a:t>
            </a:r>
            <a:endParaRPr spc="0"/>
          </a:p>
          <a:p>
            <a:pPr marL="794512" indent="-794512" defTabSz="841247">
              <a:lnSpc>
                <a:spcPct val="90000"/>
              </a:lnSpc>
              <a:spcBef>
                <a:spcPts val="3300"/>
              </a:spcBef>
              <a:buSzPct val="123000"/>
              <a:buFont typeface="Helvetica"/>
              <a:buChar char="– "/>
              <a:defRPr spc="-92" sz="5520">
                <a:solidFill>
                  <a:srgbClr val="FFFFFF"/>
                </a:solidFill>
                <a:latin typeface="Avenir Book"/>
                <a:ea typeface="Avenir Book"/>
                <a:cs typeface="Avenir Book"/>
                <a:sym typeface="Avenir Book"/>
              </a:defRPr>
            </a:pPr>
            <a:r>
              <a:t>After a few minutes and when everyone has voted, we will discuss the proposed solutions all together</a:t>
            </a:r>
          </a:p>
        </p:txBody>
      </p:sp>
      <p:sp>
        <p:nvSpPr>
          <p:cNvPr id="521"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23"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524" name="backup connection@2x.jpg" descr="backup connection@2x.jpg"/>
          <p:cNvPicPr>
            <a:picLocks noChangeAspect="1"/>
          </p:cNvPicPr>
          <p:nvPr/>
        </p:nvPicPr>
        <p:blipFill>
          <a:blip r:embed="rId2">
            <a:extLst/>
          </a:blip>
          <a:stretch>
            <a:fillRect/>
          </a:stretch>
        </p:blipFill>
        <p:spPr>
          <a:xfrm>
            <a:off x="5644079" y="3076200"/>
            <a:ext cx="3126241" cy="4439521"/>
          </a:xfrm>
          <a:prstGeom prst="rect">
            <a:avLst/>
          </a:prstGeom>
          <a:ln w="12700">
            <a:miter lim="400000"/>
          </a:ln>
        </p:spPr>
      </p:pic>
      <p:pic>
        <p:nvPicPr>
          <p:cNvPr id="525" name="foreign sim@2x.jpg" descr="foreign sim@2x.jpg"/>
          <p:cNvPicPr>
            <a:picLocks noChangeAspect="1"/>
          </p:cNvPicPr>
          <p:nvPr/>
        </p:nvPicPr>
        <p:blipFill>
          <a:blip r:embed="rId3">
            <a:extLst/>
          </a:blip>
          <a:stretch>
            <a:fillRect/>
          </a:stretch>
        </p:blipFill>
        <p:spPr>
          <a:xfrm>
            <a:off x="5644079" y="7776379"/>
            <a:ext cx="3126241" cy="4439522"/>
          </a:xfrm>
          <a:prstGeom prst="rect">
            <a:avLst/>
          </a:prstGeom>
          <a:ln w="12700">
            <a:miter lim="400000"/>
          </a:ln>
        </p:spPr>
      </p:pic>
      <p:pic>
        <p:nvPicPr>
          <p:cNvPr id="526" name="public wifi@2x.jpg" descr="public wifi@2x.jpg"/>
          <p:cNvPicPr>
            <a:picLocks noChangeAspect="1"/>
          </p:cNvPicPr>
          <p:nvPr/>
        </p:nvPicPr>
        <p:blipFill>
          <a:blip r:embed="rId4">
            <a:extLst/>
          </a:blip>
          <a:stretch>
            <a:fillRect/>
          </a:stretch>
        </p:blipFill>
        <p:spPr>
          <a:xfrm>
            <a:off x="12286799" y="3076200"/>
            <a:ext cx="3126241" cy="4439521"/>
          </a:xfrm>
          <a:prstGeom prst="rect">
            <a:avLst/>
          </a:prstGeom>
          <a:ln w="12700">
            <a:miter lim="400000"/>
          </a:ln>
        </p:spPr>
      </p:pic>
      <p:pic>
        <p:nvPicPr>
          <p:cNvPr id="527" name="sat@2x.jpg" descr="sat@2x.jpg"/>
          <p:cNvPicPr>
            <a:picLocks noChangeAspect="1"/>
          </p:cNvPicPr>
          <p:nvPr/>
        </p:nvPicPr>
        <p:blipFill>
          <a:blip r:embed="rId5">
            <a:extLst/>
          </a:blip>
          <a:stretch>
            <a:fillRect/>
          </a:stretch>
        </p:blipFill>
        <p:spPr>
          <a:xfrm>
            <a:off x="8975339" y="7776379"/>
            <a:ext cx="3126241" cy="4439522"/>
          </a:xfrm>
          <a:prstGeom prst="rect">
            <a:avLst/>
          </a:prstGeom>
          <a:ln w="12700">
            <a:miter lim="400000"/>
          </a:ln>
        </p:spPr>
      </p:pic>
      <p:pic>
        <p:nvPicPr>
          <p:cNvPr id="528" name="tor@2x.jpg" descr="tor@2x.jpg"/>
          <p:cNvPicPr>
            <a:picLocks noChangeAspect="1"/>
          </p:cNvPicPr>
          <p:nvPr/>
        </p:nvPicPr>
        <p:blipFill>
          <a:blip r:embed="rId6">
            <a:extLst/>
          </a:blip>
          <a:stretch>
            <a:fillRect/>
          </a:stretch>
        </p:blipFill>
        <p:spPr>
          <a:xfrm>
            <a:off x="15608160" y="3076200"/>
            <a:ext cx="3126241" cy="4439521"/>
          </a:xfrm>
          <a:prstGeom prst="rect">
            <a:avLst/>
          </a:prstGeom>
          <a:ln w="12700">
            <a:miter lim="400000"/>
          </a:ln>
        </p:spPr>
      </p:pic>
      <p:pic>
        <p:nvPicPr>
          <p:cNvPr id="529" name="VPN@2x.jpg" descr="VPN@2x.jpg"/>
          <p:cNvPicPr>
            <a:picLocks noChangeAspect="1"/>
          </p:cNvPicPr>
          <p:nvPr/>
        </p:nvPicPr>
        <p:blipFill>
          <a:blip r:embed="rId7">
            <a:extLst/>
          </a:blip>
          <a:stretch>
            <a:fillRect/>
          </a:stretch>
        </p:blipFill>
        <p:spPr>
          <a:xfrm>
            <a:off x="8965440" y="3076200"/>
            <a:ext cx="3126241" cy="4439521"/>
          </a:xfrm>
          <a:prstGeom prst="rect">
            <a:avLst/>
          </a:prstGeom>
          <a:ln w="12700">
            <a:miter lim="400000"/>
          </a:ln>
        </p:spPr>
      </p:pic>
      <p:pic>
        <p:nvPicPr>
          <p:cNvPr id="530" name="wildcard@2x.jpg" descr="wildcard@2x.jpg"/>
          <p:cNvPicPr>
            <a:picLocks noChangeAspect="1"/>
          </p:cNvPicPr>
          <p:nvPr/>
        </p:nvPicPr>
        <p:blipFill>
          <a:blip r:embed="rId8">
            <a:extLst/>
          </a:blip>
          <a:stretch>
            <a:fillRect/>
          </a:stretch>
        </p:blipFill>
        <p:spPr>
          <a:xfrm>
            <a:off x="18973800" y="7776379"/>
            <a:ext cx="3126240" cy="4439522"/>
          </a:xfrm>
          <a:prstGeom prst="rect">
            <a:avLst/>
          </a:prstGeom>
          <a:ln w="12700">
            <a:miter lim="400000"/>
          </a:ln>
        </p:spPr>
      </p:pic>
      <p:pic>
        <p:nvPicPr>
          <p:cNvPr id="531" name="dns@2x.jpg 1" descr="dns@2x.jpg 1"/>
          <p:cNvPicPr>
            <a:picLocks noChangeAspect="1"/>
          </p:cNvPicPr>
          <p:nvPr/>
        </p:nvPicPr>
        <p:blipFill>
          <a:blip r:embed="rId9">
            <a:extLst/>
          </a:blip>
          <a:stretch>
            <a:fillRect/>
          </a:stretch>
        </p:blipFill>
        <p:spPr>
          <a:xfrm>
            <a:off x="18973800" y="3063960"/>
            <a:ext cx="3126240" cy="4439521"/>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33" name="PlaceHolder 1"/>
          <p:cNvSpPr txBox="1"/>
          <p:nvPr>
            <p:ph type="title" idx="4294967295"/>
          </p:nvPr>
        </p:nvSpPr>
        <p:spPr>
          <a:xfrm rot="16200000">
            <a:off x="288567" y="5294880"/>
            <a:ext cx="6866685" cy="312624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534" name="backup connection@2x.jpg 1" descr="backup connection@2x.jpg 1"/>
          <p:cNvPicPr>
            <a:picLocks noChangeAspect="1"/>
          </p:cNvPicPr>
          <p:nvPr/>
        </p:nvPicPr>
        <p:blipFill>
          <a:blip r:embed="rId2">
            <a:extLst/>
          </a:blip>
          <a:stretch>
            <a:fillRect/>
          </a:stretch>
        </p:blipFill>
        <p:spPr>
          <a:xfrm>
            <a:off x="5436800" y="3424658"/>
            <a:ext cx="4835412" cy="6866684"/>
          </a:xfrm>
          <a:prstGeom prst="rect">
            <a:avLst/>
          </a:prstGeom>
          <a:ln w="12700">
            <a:miter lim="400000"/>
          </a:ln>
        </p:spPr>
      </p:pic>
      <p:sp>
        <p:nvSpPr>
          <p:cNvPr id="535" name="Backup Internet Connection Card…"/>
          <p:cNvSpPr txBox="1"/>
          <p:nvPr/>
        </p:nvSpPr>
        <p:spPr>
          <a:xfrm>
            <a:off x="10673417" y="3412268"/>
            <a:ext cx="12708001" cy="4889584"/>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nSpc>
                <a:spcPct val="150000"/>
              </a:lnSpc>
              <a:defRPr b="1" spc="-1" sz="4000">
                <a:solidFill>
                  <a:srgbClr val="FFFFF0"/>
                </a:solidFill>
              </a:defRPr>
            </a:pPr>
            <a:r>
              <a:t>Backup Internet Connection Card</a:t>
            </a:r>
          </a:p>
          <a:p>
            <a:pPr>
              <a:lnSpc>
                <a:spcPct val="150000"/>
              </a:lnSpc>
              <a:defRPr spc="-1" sz="4000"/>
            </a:pPr>
          </a:p>
          <a:p>
            <a:pPr>
              <a:lnSpc>
                <a:spcPct val="150000"/>
              </a:lnSpc>
              <a:defRPr spc="-1" sz="4000">
                <a:solidFill>
                  <a:srgbClr val="FFFFF0"/>
                </a:solidFill>
              </a:defRPr>
            </a:pPr>
            <a:r>
              <a:t>If you are connected using a certain ISP and a certain connectivity technology (for example 4G or broadband), this card means to connect using another different ISP and connectivity technology.</a:t>
            </a:r>
          </a:p>
        </p:txBody>
      </p:sp>
      <p:sp>
        <p:nvSpPr>
          <p:cNvPr id="536"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38" name="VPN@2x.jpg 2" descr="VPN@2x.jpg 2"/>
          <p:cNvPicPr>
            <a:picLocks noChangeAspect="1"/>
          </p:cNvPicPr>
          <p:nvPr/>
        </p:nvPicPr>
        <p:blipFill>
          <a:blip r:embed="rId2">
            <a:extLst/>
          </a:blip>
          <a:stretch>
            <a:fillRect/>
          </a:stretch>
        </p:blipFill>
        <p:spPr>
          <a:xfrm>
            <a:off x="15857975" y="3424658"/>
            <a:ext cx="4835412" cy="6866684"/>
          </a:xfrm>
          <a:prstGeom prst="rect">
            <a:avLst/>
          </a:prstGeom>
          <a:ln w="12700">
            <a:miter lim="400000"/>
          </a:ln>
        </p:spPr>
      </p:pic>
      <p:sp>
        <p:nvSpPr>
          <p:cNvPr id="539" name="Install and use a Virtual Private Network (VPN) Card…"/>
          <p:cNvSpPr txBox="1"/>
          <p:nvPr/>
        </p:nvSpPr>
        <p:spPr>
          <a:xfrm>
            <a:off x="5729312" y="3564268"/>
            <a:ext cx="9736201" cy="6587465"/>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r">
              <a:lnSpc>
                <a:spcPct val="150000"/>
              </a:lnSpc>
              <a:defRPr b="1" spc="-1" sz="4000">
                <a:solidFill>
                  <a:srgbClr val="FFFFFF"/>
                </a:solidFill>
              </a:defRPr>
            </a:pPr>
            <a:r>
              <a:t>Install and use a Virtual Private Network (VPN) Card</a:t>
            </a:r>
          </a:p>
          <a:p>
            <a:pPr algn="r">
              <a:lnSpc>
                <a:spcPct val="150000"/>
              </a:lnSpc>
              <a:defRPr spc="-1" sz="4000"/>
            </a:pPr>
          </a:p>
          <a:p>
            <a:pPr algn="r">
              <a:lnSpc>
                <a:spcPct val="150000"/>
              </a:lnSpc>
              <a:defRPr spc="-1" sz="4000">
                <a:solidFill>
                  <a:srgbClr val="FFFFFF"/>
                </a:solidFill>
              </a:defRPr>
            </a:pPr>
            <a:r>
              <a:t>A VPN allows you to mask the real destination of your access requests, using another server as an intermediary and also hiding your location and IP address.</a:t>
            </a:r>
          </a:p>
        </p:txBody>
      </p:sp>
      <p:sp>
        <p:nvSpPr>
          <p:cNvPr id="540" name="PlaceHolder 1"/>
          <p:cNvSpPr txBox="1"/>
          <p:nvPr>
            <p:ph type="title" idx="4294967295"/>
          </p:nvPr>
        </p:nvSpPr>
        <p:spPr>
          <a:xfrm rot="16200000">
            <a:off x="340387" y="5294880"/>
            <a:ext cx="6866685" cy="312624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41"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3"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544"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545" name="finally we meet DNS.jpg 1" descr="finally we meet DNS.jpg 1"/>
          <p:cNvPicPr>
            <a:picLocks noChangeAspect="1"/>
          </p:cNvPicPr>
          <p:nvPr/>
        </p:nvPicPr>
        <p:blipFill>
          <a:blip r:embed="rId2">
            <a:extLst/>
          </a:blip>
          <a:stretch>
            <a:fillRect/>
          </a:stretch>
        </p:blipFill>
        <p:spPr>
          <a:xfrm>
            <a:off x="0" y="762120"/>
            <a:ext cx="24378480" cy="12186720"/>
          </a:xfrm>
          <a:prstGeom prst="rect">
            <a:avLst/>
          </a:prstGeom>
          <a:ln w="12700">
            <a:solidFill>
              <a:srgbClr val="3465A4"/>
            </a:solidFill>
            <a:custDash>
              <a:ds d="100000" sp="300000"/>
              <a:ds d="100000" sp="300000"/>
              <a:ds d="100000" sp="300000"/>
            </a:custDash>
          </a:ln>
        </p:spPr>
      </p:pic>
      <p:sp>
        <p:nvSpPr>
          <p:cNvPr id="546" name="Oval"/>
          <p:cNvSpPr/>
          <p:nvPr/>
        </p:nvSpPr>
        <p:spPr>
          <a:xfrm>
            <a:off x="17144999" y="10744199"/>
            <a:ext cx="1825202" cy="1596602"/>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47" name="Oval"/>
          <p:cNvSpPr/>
          <p:nvPr/>
        </p:nvSpPr>
        <p:spPr>
          <a:xfrm>
            <a:off x="17145359" y="10744199"/>
            <a:ext cx="1825201" cy="1596602"/>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48" name="Oval"/>
          <p:cNvSpPr/>
          <p:nvPr/>
        </p:nvSpPr>
        <p:spPr>
          <a:xfrm rot="31800">
            <a:off x="18509040" y="795239"/>
            <a:ext cx="2511361" cy="1596601"/>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49"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51" name="public wifi@2x.jpg 3" descr="public wifi@2x.jpg 3"/>
          <p:cNvPicPr>
            <a:picLocks noChangeAspect="1"/>
          </p:cNvPicPr>
          <p:nvPr/>
        </p:nvPicPr>
        <p:blipFill>
          <a:blip r:embed="rId2">
            <a:extLst/>
          </a:blip>
          <a:stretch>
            <a:fillRect/>
          </a:stretch>
        </p:blipFill>
        <p:spPr>
          <a:xfrm>
            <a:off x="5783418" y="3438938"/>
            <a:ext cx="4835412" cy="6866685"/>
          </a:xfrm>
          <a:prstGeom prst="rect">
            <a:avLst/>
          </a:prstGeom>
          <a:ln w="12700">
            <a:miter lim="400000"/>
          </a:ln>
        </p:spPr>
      </p:pic>
      <p:sp>
        <p:nvSpPr>
          <p:cNvPr id="552" name="Connect to a public wifi network card…"/>
          <p:cNvSpPr txBox="1"/>
          <p:nvPr/>
        </p:nvSpPr>
        <p:spPr>
          <a:xfrm>
            <a:off x="11385412" y="3438897"/>
            <a:ext cx="9275828" cy="7436406"/>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nSpc>
                <a:spcPct val="150000"/>
              </a:lnSpc>
              <a:defRPr b="1" spc="-1" sz="4000">
                <a:solidFill>
                  <a:srgbClr val="FFFFF0"/>
                </a:solidFill>
              </a:defRPr>
            </a:pPr>
            <a:r>
              <a:t>Connect to a public wifi network card</a:t>
            </a:r>
          </a:p>
          <a:p>
            <a:pPr>
              <a:lnSpc>
                <a:spcPct val="150000"/>
              </a:lnSpc>
              <a:defRPr spc="-1" sz="4000">
                <a:solidFill>
                  <a:srgbClr val="FFFFF0"/>
                </a:solidFill>
              </a:defRPr>
            </a:pPr>
            <a:r>
              <a:t>..like a hotel, airport, public space, etc.</a:t>
            </a:r>
          </a:p>
          <a:p>
            <a:pPr>
              <a:lnSpc>
                <a:spcPct val="150000"/>
              </a:lnSpc>
              <a:defRPr spc="-1" sz="4000"/>
            </a:pPr>
          </a:p>
          <a:p>
            <a:pPr>
              <a:lnSpc>
                <a:spcPct val="150000"/>
              </a:lnSpc>
              <a:defRPr spc="-1" sz="4000">
                <a:solidFill>
                  <a:srgbClr val="FFFFF0"/>
                </a:solidFill>
              </a:defRPr>
            </a:pPr>
            <a:r>
              <a:t>Trick: All devices connected to a public wifi access point share the same IP address, so no individual identification is possible.</a:t>
            </a:r>
          </a:p>
          <a:p>
            <a:pPr>
              <a:lnSpc>
                <a:spcPct val="150000"/>
              </a:lnSpc>
              <a:defRPr spc="-1" sz="4000"/>
            </a:pPr>
          </a:p>
        </p:txBody>
      </p:sp>
      <p:sp>
        <p:nvSpPr>
          <p:cNvPr id="553" name="PlaceHolder 1"/>
          <p:cNvSpPr txBox="1"/>
          <p:nvPr>
            <p:ph type="title" idx="4294967295"/>
          </p:nvPr>
        </p:nvSpPr>
        <p:spPr>
          <a:xfrm rot="16200000">
            <a:off x="314477" y="5294879"/>
            <a:ext cx="6866685" cy="3126241"/>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54"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436" name="PlaceHolder 1"/>
          <p:cNvSpPr txBox="1"/>
          <p:nvPr>
            <p:ph type="title" idx="4294967295"/>
          </p:nvPr>
        </p:nvSpPr>
        <p:spPr>
          <a:xfrm>
            <a:off x="685799" y="914400"/>
            <a:ext cx="21965762" cy="1852199"/>
          </a:xfrm>
          <a:prstGeom prst="rect">
            <a:avLst/>
          </a:prstGeom>
        </p:spPr>
        <p:txBody>
          <a:bodyPr lIns="50760" tIns="50760" rIns="50760" bIns="50760" anchor="t">
            <a:normAutofit fontScale="100000" lnSpcReduction="0"/>
          </a:bodyPr>
          <a:lstStyle>
            <a:lvl1pPr algn="l">
              <a:lnSpc>
                <a:spcPct val="80000"/>
              </a:lnSpc>
              <a:defRPr cap="all" spc="-300" sz="10000">
                <a:solidFill>
                  <a:srgbClr val="FFFFFF"/>
                </a:solidFill>
                <a:latin typeface="Avenir Heavy"/>
                <a:ea typeface="Avenir Heavy"/>
                <a:cs typeface="Avenir Heavy"/>
                <a:sym typeface="Avenir Heavy"/>
              </a:defRPr>
            </a:lvl1pPr>
          </a:lstStyle>
          <a:p>
            <a:pPr/>
            <a:r>
              <a:t>a Shutdown IS:</a:t>
            </a:r>
          </a:p>
        </p:txBody>
      </p:sp>
      <p:sp>
        <p:nvSpPr>
          <p:cNvPr id="437" name="PlaceHolder 2"/>
          <p:cNvSpPr txBox="1"/>
          <p:nvPr>
            <p:ph type="body" idx="4294967295"/>
          </p:nvPr>
        </p:nvSpPr>
        <p:spPr>
          <a:xfrm>
            <a:off x="457199" y="2961719"/>
            <a:ext cx="23312882" cy="9149762"/>
          </a:xfrm>
          <a:prstGeom prst="rect">
            <a:avLst/>
          </a:prstGeom>
        </p:spPr>
        <p:txBody>
          <a:bodyPr lIns="50760" tIns="50760" rIns="50760" bIns="50760"/>
          <a:lstStyle/>
          <a:p>
            <a:pPr marL="0" indent="0" algn="just" defTabSz="886968">
              <a:lnSpc>
                <a:spcPct val="120000"/>
              </a:lnSpc>
              <a:spcBef>
                <a:spcPts val="1300"/>
              </a:spcBef>
              <a:buSzTx/>
              <a:buFont typeface="Wingdings"/>
              <a:buNone/>
              <a:defRPr spc="-97" sz="5820">
                <a:solidFill>
                  <a:srgbClr val="FFFFFF"/>
                </a:solidFill>
                <a:latin typeface="Avenir Book Oblique"/>
                <a:ea typeface="Avenir Book Oblique"/>
                <a:cs typeface="Avenir Book Oblique"/>
                <a:sym typeface="Avenir Book Oblique"/>
              </a:defRPr>
            </a:pPr>
            <a:r>
              <a:t>“An intentional disruption of Internet-based communications, rendering them inaccessible or effectively unavailable, for a specific population, location, or mode of access, often to exert control over the flow of information.”</a:t>
            </a:r>
            <a:r>
              <a:rPr>
                <a:latin typeface="Avenir Book"/>
                <a:ea typeface="Avenir Book"/>
                <a:cs typeface="Avenir Book"/>
                <a:sym typeface="Avenir Book"/>
              </a:rPr>
              <a:t> </a:t>
            </a:r>
            <a:endParaRPr spc="0"/>
          </a:p>
          <a:p>
            <a:pPr marL="0" indent="0" defTabSz="886968">
              <a:spcBef>
                <a:spcPts val="1300"/>
              </a:spcBef>
              <a:buSzTx/>
              <a:buFont typeface="Wingdings"/>
              <a:buNone/>
              <a:defRPr spc="0" sz="5820">
                <a:latin typeface="Avenir Book"/>
                <a:ea typeface="Avenir Book"/>
                <a:cs typeface="Avenir Book"/>
                <a:sym typeface="Avenir Book"/>
              </a:defRPr>
            </a:pPr>
          </a:p>
          <a:p>
            <a:pPr marL="0" indent="0" defTabSz="886968">
              <a:spcBef>
                <a:spcPts val="1300"/>
              </a:spcBef>
              <a:buSzTx/>
              <a:buFont typeface="Wingdings"/>
              <a:buNone/>
              <a:defRPr spc="-106" sz="5335">
                <a:solidFill>
                  <a:srgbClr val="FFFFFF"/>
                </a:solidFill>
                <a:latin typeface="Avenir Book"/>
                <a:ea typeface="Avenir Book"/>
                <a:cs typeface="Avenir Book"/>
                <a:sym typeface="Avenir Book"/>
              </a:defRPr>
            </a:pPr>
            <a:r>
              <a:t>Other names it can have: curfew, blockages, diverting traffic, throttling, banning, DNS hijacking, geoblocking, fragmentation, disruptions, blackouts, close downs, censoring ...</a:t>
            </a:r>
          </a:p>
        </p:txBody>
      </p:sp>
      <p:sp>
        <p:nvSpPr>
          <p:cNvPr id="438"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56" name="tor@2x.jpg 1" descr="tor@2x.jpg 1"/>
          <p:cNvPicPr>
            <a:picLocks noChangeAspect="1"/>
          </p:cNvPicPr>
          <p:nvPr/>
        </p:nvPicPr>
        <p:blipFill>
          <a:blip r:embed="rId2">
            <a:extLst/>
          </a:blip>
          <a:stretch>
            <a:fillRect/>
          </a:stretch>
        </p:blipFill>
        <p:spPr>
          <a:xfrm>
            <a:off x="16438158" y="3424658"/>
            <a:ext cx="4835412" cy="6866684"/>
          </a:xfrm>
          <a:prstGeom prst="rect">
            <a:avLst/>
          </a:prstGeom>
          <a:ln w="12700">
            <a:miter lim="400000"/>
          </a:ln>
        </p:spPr>
      </p:pic>
      <p:sp>
        <p:nvSpPr>
          <p:cNvPr id="557" name="TOR – The Onion Router…"/>
          <p:cNvSpPr txBox="1"/>
          <p:nvPr/>
        </p:nvSpPr>
        <p:spPr>
          <a:xfrm>
            <a:off x="8287726" y="3433001"/>
            <a:ext cx="7808548" cy="6587465"/>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r">
              <a:lnSpc>
                <a:spcPct val="150000"/>
              </a:lnSpc>
              <a:defRPr spc="-1" sz="4000">
                <a:solidFill>
                  <a:srgbClr val="FFFFFF"/>
                </a:solidFill>
              </a:defRPr>
            </a:pPr>
            <a:r>
              <a:rPr b="1"/>
              <a:t>TOR – The Onion Router </a:t>
            </a:r>
            <a:endParaRPr b="1"/>
          </a:p>
          <a:p>
            <a:pPr algn="r">
              <a:lnSpc>
                <a:spcPct val="150000"/>
              </a:lnSpc>
              <a:defRPr spc="-1" sz="4000">
                <a:solidFill>
                  <a:srgbClr val="FFFFFF"/>
                </a:solidFill>
              </a:defRPr>
            </a:pPr>
            <a:r>
              <a:t>allows you to browse anonymously by routing your request via 3 different servers, that also cannot see the content.</a:t>
            </a:r>
          </a:p>
          <a:p>
            <a:pPr algn="r">
              <a:lnSpc>
                <a:spcPct val="150000"/>
              </a:lnSpc>
              <a:defRPr spc="-1" sz="4000"/>
            </a:pPr>
          </a:p>
          <a:p>
            <a:pPr algn="r">
              <a:lnSpc>
                <a:spcPct val="150000"/>
              </a:lnSpc>
              <a:defRPr spc="-1" sz="4000"/>
            </a:pPr>
          </a:p>
        </p:txBody>
      </p:sp>
      <p:sp>
        <p:nvSpPr>
          <p:cNvPr id="558" name="PlaceHolder 1"/>
          <p:cNvSpPr txBox="1"/>
          <p:nvPr>
            <p:ph type="title" idx="4294967295"/>
          </p:nvPr>
        </p:nvSpPr>
        <p:spPr>
          <a:xfrm rot="16200000">
            <a:off x="314477" y="5294879"/>
            <a:ext cx="6866685" cy="3126241"/>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59"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1"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562"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563" name="finally we meet DNS.jpg 2" descr="finally we meet DNS.jpg 2"/>
          <p:cNvPicPr>
            <a:picLocks noChangeAspect="1"/>
          </p:cNvPicPr>
          <p:nvPr/>
        </p:nvPicPr>
        <p:blipFill>
          <a:blip r:embed="rId2">
            <a:extLst/>
          </a:blip>
          <a:stretch>
            <a:fillRect/>
          </a:stretch>
        </p:blipFill>
        <p:spPr>
          <a:xfrm>
            <a:off x="0" y="762120"/>
            <a:ext cx="24378480" cy="12186720"/>
          </a:xfrm>
          <a:prstGeom prst="rect">
            <a:avLst/>
          </a:prstGeom>
          <a:ln w="12700">
            <a:solidFill>
              <a:srgbClr val="3465A4"/>
            </a:solidFill>
            <a:custDash>
              <a:ds d="100000" sp="300000"/>
              <a:ds d="100000" sp="300000"/>
              <a:ds d="100000" sp="300000"/>
            </a:custDash>
          </a:ln>
        </p:spPr>
      </p:pic>
      <p:sp>
        <p:nvSpPr>
          <p:cNvPr id="564" name="Oval"/>
          <p:cNvSpPr/>
          <p:nvPr/>
        </p:nvSpPr>
        <p:spPr>
          <a:xfrm>
            <a:off x="3200760" y="11201399"/>
            <a:ext cx="1139401" cy="682562"/>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65" name="Oval"/>
          <p:cNvSpPr/>
          <p:nvPr/>
        </p:nvSpPr>
        <p:spPr>
          <a:xfrm rot="31800">
            <a:off x="18509040" y="795239"/>
            <a:ext cx="2511361" cy="1596601"/>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66" name="Oval"/>
          <p:cNvSpPr/>
          <p:nvPr/>
        </p:nvSpPr>
        <p:spPr>
          <a:xfrm>
            <a:off x="914400" y="1371599"/>
            <a:ext cx="1139760" cy="871202"/>
          </a:xfrm>
          <a:prstGeom prst="ellipse">
            <a:avLst/>
          </a:prstGeom>
          <a:ln w="3175">
            <a:solidFill>
              <a:srgbClr val="00FA9A"/>
            </a:solidFill>
          </a:ln>
        </p:spPr>
        <p:txBody>
          <a:bodyPr lIns="0" tIns="0" rIns="0" bIns="0"/>
          <a:lstStyle/>
          <a:p>
            <a:pPr/>
          </a:p>
        </p:txBody>
      </p:sp>
      <p:sp>
        <p:nvSpPr>
          <p:cNvPr id="567" name="Oval"/>
          <p:cNvSpPr/>
          <p:nvPr/>
        </p:nvSpPr>
        <p:spPr>
          <a:xfrm>
            <a:off x="914400" y="1371599"/>
            <a:ext cx="1139760" cy="871202"/>
          </a:xfrm>
          <a:prstGeom prst="ellipse">
            <a:avLst/>
          </a:prstGeom>
          <a:ln w="3175">
            <a:solidFill>
              <a:srgbClr val="00FA9A"/>
            </a:solidFill>
          </a:ln>
        </p:spPr>
        <p:txBody>
          <a:bodyPr lIns="0" tIns="0" rIns="0" bIns="0"/>
          <a:lstStyle/>
          <a:p>
            <a:pPr/>
          </a:p>
        </p:txBody>
      </p:sp>
      <p:sp>
        <p:nvSpPr>
          <p:cNvPr id="568" name="Oval"/>
          <p:cNvSpPr/>
          <p:nvPr/>
        </p:nvSpPr>
        <p:spPr>
          <a:xfrm>
            <a:off x="914400" y="1371599"/>
            <a:ext cx="1139760" cy="871202"/>
          </a:xfrm>
          <a:prstGeom prst="ellipse">
            <a:avLst/>
          </a:prstGeom>
          <a:ln w="3175">
            <a:solidFill>
              <a:srgbClr val="00FA9A"/>
            </a:solidFill>
          </a:ln>
        </p:spPr>
        <p:txBody>
          <a:bodyPr lIns="0" tIns="0" rIns="0" bIns="0"/>
          <a:lstStyle/>
          <a:p>
            <a:pPr/>
          </a:p>
        </p:txBody>
      </p:sp>
      <p:sp>
        <p:nvSpPr>
          <p:cNvPr id="569" name="Oval"/>
          <p:cNvSpPr/>
          <p:nvPr/>
        </p:nvSpPr>
        <p:spPr>
          <a:xfrm>
            <a:off x="19202399" y="7315199"/>
            <a:ext cx="1139402" cy="682562"/>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70" name="Oval"/>
          <p:cNvSpPr/>
          <p:nvPr/>
        </p:nvSpPr>
        <p:spPr>
          <a:xfrm>
            <a:off x="3429360" y="8000999"/>
            <a:ext cx="1139401" cy="682562"/>
          </a:xfrm>
          <a:prstGeom prst="ellipse">
            <a:avLst/>
          </a:prstGeom>
          <a:ln w="54720">
            <a:solidFill>
              <a:srgbClr val="FF4500"/>
            </a:solidFill>
            <a:custDash>
              <a:ds d="100000" sp="100000"/>
              <a:ds d="100000" sp="100000"/>
              <a:ds d="100000" sp="100000"/>
            </a:custDash>
          </a:ln>
        </p:spPr>
        <p:txBody>
          <a:bodyPr lIns="0" tIns="0" rIns="0" bIns="0"/>
          <a:lstStyle/>
          <a:p>
            <a:pPr/>
          </a:p>
        </p:txBody>
      </p:sp>
      <p:sp>
        <p:nvSpPr>
          <p:cNvPr id="571"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73" name="dns@2x.jpg 3" descr="dns@2x.jpg 3"/>
          <p:cNvPicPr>
            <a:picLocks noChangeAspect="1"/>
          </p:cNvPicPr>
          <p:nvPr/>
        </p:nvPicPr>
        <p:blipFill>
          <a:blip r:embed="rId2">
            <a:extLst/>
          </a:blip>
          <a:stretch>
            <a:fillRect/>
          </a:stretch>
        </p:blipFill>
        <p:spPr>
          <a:xfrm>
            <a:off x="5319291" y="3530337"/>
            <a:ext cx="4835411" cy="6866685"/>
          </a:xfrm>
          <a:prstGeom prst="rect">
            <a:avLst/>
          </a:prstGeom>
          <a:ln w="12700">
            <a:miter lim="400000"/>
          </a:ln>
        </p:spPr>
      </p:pic>
      <p:sp>
        <p:nvSpPr>
          <p:cNvPr id="574" name="Change your DNS Configuration Card…"/>
          <p:cNvSpPr txBox="1"/>
          <p:nvPr/>
        </p:nvSpPr>
        <p:spPr>
          <a:xfrm>
            <a:off x="10923621" y="3472169"/>
            <a:ext cx="10196280" cy="8074382"/>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defRPr b="1" spc="-1" sz="4000">
                <a:solidFill>
                  <a:srgbClr val="FFFFFF"/>
                </a:solidFill>
              </a:defRPr>
            </a:pPr>
            <a:r>
              <a:t>Change your DNS Configuration Card</a:t>
            </a:r>
          </a:p>
          <a:p>
            <a:pPr>
              <a:defRPr spc="-1" sz="4000"/>
            </a:pPr>
          </a:p>
          <a:p>
            <a:pPr>
              <a:defRPr spc="-1" sz="4000">
                <a:solidFill>
                  <a:srgbClr val="FFFFFF"/>
                </a:solidFill>
              </a:defRPr>
            </a:pPr>
            <a:r>
              <a:t>Remember Domain Name Servers (DNS) are special servers used to translate human addresses into IP addresses, so that data can travel on the internet.</a:t>
            </a:r>
          </a:p>
          <a:p>
            <a:pPr>
              <a:defRPr spc="-1" sz="4000"/>
            </a:pPr>
          </a:p>
          <a:p>
            <a:pPr>
              <a:defRPr spc="-1" sz="4000">
                <a:solidFill>
                  <a:srgbClr val="FFFFFF"/>
                </a:solidFill>
              </a:defRPr>
            </a:pPr>
            <a:r>
              <a:t>This card is about changing the default configuration of your device to use a public DNS server (usually abroad) instead of the one provided by your Internet service provider (ISP).</a:t>
            </a:r>
          </a:p>
          <a:p>
            <a:pPr>
              <a:defRPr spc="-1" sz="4000"/>
            </a:pPr>
          </a:p>
        </p:txBody>
      </p:sp>
      <p:sp>
        <p:nvSpPr>
          <p:cNvPr id="575" name="PlaceHolder 1"/>
          <p:cNvSpPr txBox="1"/>
          <p:nvPr>
            <p:ph type="title" idx="4294967295"/>
          </p:nvPr>
        </p:nvSpPr>
        <p:spPr>
          <a:xfrm rot="16200000">
            <a:off x="314477" y="5294879"/>
            <a:ext cx="6866685" cy="3126241"/>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76"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78" name="foreign sim@2x.jpg 3" descr="foreign sim@2x.jpg 3"/>
          <p:cNvPicPr>
            <a:picLocks noChangeAspect="1"/>
          </p:cNvPicPr>
          <p:nvPr/>
        </p:nvPicPr>
        <p:blipFill>
          <a:blip r:embed="rId2">
            <a:extLst/>
          </a:blip>
          <a:srcRect l="904" t="1930" r="0" b="0"/>
          <a:stretch>
            <a:fillRect/>
          </a:stretch>
        </p:blipFill>
        <p:spPr>
          <a:xfrm>
            <a:off x="17977629" y="3490912"/>
            <a:ext cx="4791689" cy="6734099"/>
          </a:xfrm>
          <a:prstGeom prst="rect">
            <a:avLst/>
          </a:prstGeom>
          <a:ln w="12700">
            <a:miter lim="400000"/>
          </a:ln>
        </p:spPr>
      </p:pic>
      <p:sp>
        <p:nvSpPr>
          <p:cNvPr id="579" name="Use a Foreign SIM or eSIM Card.…"/>
          <p:cNvSpPr txBox="1"/>
          <p:nvPr/>
        </p:nvSpPr>
        <p:spPr>
          <a:xfrm>
            <a:off x="5975724" y="3519040"/>
            <a:ext cx="11337121" cy="7780322"/>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r">
              <a:defRPr b="1" spc="-1" sz="4000">
                <a:solidFill>
                  <a:srgbClr val="FFFFFF"/>
                </a:solidFill>
              </a:defRPr>
            </a:pPr>
            <a:r>
              <a:t>Use a Foreign SIM or eSIM Card.</a:t>
            </a:r>
          </a:p>
          <a:p>
            <a:pPr algn="r">
              <a:defRPr spc="-1" sz="4000"/>
            </a:pPr>
          </a:p>
          <a:p>
            <a:pPr algn="r">
              <a:defRPr spc="-1" sz="4000">
                <a:solidFill>
                  <a:srgbClr val="FFFFFF"/>
                </a:solidFill>
              </a:defRPr>
            </a:pPr>
            <a:r>
              <a:t>When you travel and connect your foreign phone to the cell phone infrastructure, it works because your provider and a local provider have a roaming agreement.</a:t>
            </a:r>
          </a:p>
          <a:p>
            <a:pPr algn="r">
              <a:defRPr spc="-1" sz="4000"/>
            </a:pPr>
          </a:p>
          <a:p>
            <a:pPr algn="r">
              <a:defRPr spc="-1" sz="4000">
                <a:solidFill>
                  <a:srgbClr val="FFFFFF"/>
                </a:solidFill>
              </a:defRPr>
            </a:pPr>
            <a:r>
              <a:t>In this case you are using the national cell phone infrastructure, but a foreign phone might be blocked less because it has a foreign number. </a:t>
            </a:r>
          </a:p>
          <a:p>
            <a:pPr algn="r">
              <a:defRPr spc="-1" sz="4000"/>
            </a:pPr>
          </a:p>
          <a:p>
            <a:pPr algn="r">
              <a:lnSpc>
                <a:spcPct val="150000"/>
              </a:lnSpc>
              <a:defRPr spc="-1" sz="4000"/>
            </a:pPr>
          </a:p>
        </p:txBody>
      </p:sp>
      <p:sp>
        <p:nvSpPr>
          <p:cNvPr id="580" name="PlaceHolder 1"/>
          <p:cNvSpPr txBox="1"/>
          <p:nvPr>
            <p:ph type="title" idx="4294967295"/>
          </p:nvPr>
        </p:nvSpPr>
        <p:spPr>
          <a:xfrm rot="16200000">
            <a:off x="314477" y="5294879"/>
            <a:ext cx="6866685" cy="3126241"/>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81"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583" name="sat@2x.jpg 2" descr="sat@2x.jpg 2"/>
          <p:cNvPicPr>
            <a:picLocks noChangeAspect="1"/>
          </p:cNvPicPr>
          <p:nvPr/>
        </p:nvPicPr>
        <p:blipFill>
          <a:blip r:embed="rId2">
            <a:extLst/>
          </a:blip>
          <a:stretch>
            <a:fillRect/>
          </a:stretch>
        </p:blipFill>
        <p:spPr>
          <a:xfrm>
            <a:off x="4672923" y="3453195"/>
            <a:ext cx="4795219" cy="6809610"/>
          </a:xfrm>
          <a:prstGeom prst="rect">
            <a:avLst/>
          </a:prstGeom>
          <a:ln w="12700">
            <a:miter lim="400000"/>
          </a:ln>
        </p:spPr>
      </p:pic>
      <p:sp>
        <p:nvSpPr>
          <p:cNvPr id="584" name="Satellite Connection Card…"/>
          <p:cNvSpPr txBox="1"/>
          <p:nvPr/>
        </p:nvSpPr>
        <p:spPr>
          <a:xfrm>
            <a:off x="9916831" y="3439801"/>
            <a:ext cx="12695519" cy="8351823"/>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defRPr b="1" spc="-1" sz="4000">
                <a:solidFill>
                  <a:srgbClr val="FFFFFF"/>
                </a:solidFill>
              </a:defRPr>
            </a:pPr>
            <a:r>
              <a:t>Satellite Connection Card</a:t>
            </a:r>
          </a:p>
          <a:p>
            <a:pPr>
              <a:defRPr spc="-1" sz="4000"/>
            </a:pPr>
          </a:p>
          <a:p>
            <a:pPr>
              <a:defRPr spc="-1" sz="4000">
                <a:solidFill>
                  <a:srgbClr val="FFFFFF"/>
                </a:solidFill>
              </a:defRPr>
            </a:pPr>
            <a:r>
              <a:t>Install an antenna to connect to a low orbit (LEO) satellite constellation that by-passes the whole national infrastructure, connecting to a ground station in another territory, and from there to the rest of the internet. </a:t>
            </a:r>
          </a:p>
          <a:p>
            <a:pPr>
              <a:defRPr spc="-1" sz="4000"/>
            </a:pPr>
          </a:p>
          <a:p>
            <a:pPr>
              <a:defRPr spc="-1" sz="4000">
                <a:solidFill>
                  <a:srgbClr val="FFFFFF"/>
                </a:solidFill>
              </a:defRPr>
            </a:pPr>
            <a:r>
              <a:t>Examples: Starlink, Project Kuiper, IRIS (EU) </a:t>
            </a:r>
          </a:p>
          <a:p>
            <a:pPr>
              <a:defRPr spc="-1" sz="4000"/>
            </a:pPr>
          </a:p>
          <a:p>
            <a:pPr>
              <a:defRPr spc="-1" sz="4000">
                <a:solidFill>
                  <a:srgbClr val="FFFFFF"/>
                </a:solidFill>
              </a:defRPr>
            </a:pPr>
            <a:r>
              <a:t>However, it can be expensive (though getting cheaper) and slow, and there is also the risk that the antenna emitter could be located (if illegal).</a:t>
            </a:r>
          </a:p>
          <a:p>
            <a:pPr>
              <a:lnSpc>
                <a:spcPct val="150000"/>
              </a:lnSpc>
              <a:defRPr spc="-1" sz="4000"/>
            </a:pPr>
          </a:p>
        </p:txBody>
      </p:sp>
      <p:sp>
        <p:nvSpPr>
          <p:cNvPr id="585" name="PlaceHolder 1"/>
          <p:cNvSpPr txBox="1"/>
          <p:nvPr>
            <p:ph type="title" idx="4294967295"/>
          </p:nvPr>
        </p:nvSpPr>
        <p:spPr>
          <a:xfrm rot="16200000">
            <a:off x="-98572" y="5268970"/>
            <a:ext cx="6866685" cy="3126241"/>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sp>
        <p:nvSpPr>
          <p:cNvPr id="586"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8"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589"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590" name="world populates.jpg 2" descr="world populates.jpg 2"/>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pic>
        <p:nvPicPr>
          <p:cNvPr id="591" name="image28.png" descr="image28.png"/>
          <p:cNvPicPr>
            <a:picLocks noChangeAspect="1"/>
          </p:cNvPicPr>
          <p:nvPr/>
        </p:nvPicPr>
        <p:blipFill>
          <a:blip r:embed="rId3">
            <a:extLst/>
          </a:blip>
          <a:stretch>
            <a:fillRect/>
          </a:stretch>
        </p:blipFill>
        <p:spPr>
          <a:xfrm>
            <a:off x="20718719" y="457200"/>
            <a:ext cx="1223641" cy="1223641"/>
          </a:xfrm>
          <a:prstGeom prst="rect">
            <a:avLst/>
          </a:prstGeom>
          <a:ln w="12700">
            <a:miter lim="400000"/>
          </a:ln>
        </p:spPr>
      </p:pic>
      <p:sp>
        <p:nvSpPr>
          <p:cNvPr id="592" name="Rectangle"/>
          <p:cNvSpPr/>
          <p:nvPr/>
        </p:nvSpPr>
        <p:spPr>
          <a:xfrm>
            <a:off x="18529199" y="617760"/>
            <a:ext cx="2280961" cy="835201"/>
          </a:xfrm>
          <a:prstGeom prst="rect">
            <a:avLst/>
          </a:prstGeom>
          <a:solidFill>
            <a:srgbClr val="FFFFFF"/>
          </a:solidFill>
          <a:ln w="3175">
            <a:solidFill>
              <a:srgbClr val="FFFFFF"/>
            </a:solidFill>
          </a:ln>
        </p:spPr>
        <p:txBody>
          <a:bodyPr lIns="0" tIns="0" rIns="0" bIns="0"/>
          <a:lstStyle/>
          <a:p>
            <a:pPr/>
          </a:p>
        </p:txBody>
      </p:sp>
      <p:sp>
        <p:nvSpPr>
          <p:cNvPr id="593" name="Rectangle"/>
          <p:cNvSpPr/>
          <p:nvPr/>
        </p:nvSpPr>
        <p:spPr>
          <a:xfrm>
            <a:off x="17625600" y="800279"/>
            <a:ext cx="2280961" cy="835201"/>
          </a:xfrm>
          <a:prstGeom prst="rect">
            <a:avLst/>
          </a:prstGeom>
          <a:solidFill>
            <a:srgbClr val="FFFFFF"/>
          </a:solidFill>
          <a:ln w="3175">
            <a:solidFill>
              <a:srgbClr val="FFFFFF"/>
            </a:solidFill>
          </a:ln>
        </p:spPr>
        <p:txBody>
          <a:bodyPr lIns="0" tIns="0" rIns="0" bIns="0"/>
          <a:lstStyle/>
          <a:p>
            <a:pPr/>
          </a:p>
        </p:txBody>
      </p:sp>
      <p:sp>
        <p:nvSpPr>
          <p:cNvPr id="594"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96"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597" name="wildcard@2x.jpg 1" descr="wildcard@2x.jpg 1"/>
          <p:cNvPicPr>
            <a:picLocks noChangeAspect="1"/>
          </p:cNvPicPr>
          <p:nvPr/>
        </p:nvPicPr>
        <p:blipFill>
          <a:blip r:embed="rId2">
            <a:extLst/>
          </a:blip>
          <a:srcRect l="0" t="0" r="2356" b="0"/>
          <a:stretch>
            <a:fillRect/>
          </a:stretch>
        </p:blipFill>
        <p:spPr>
          <a:xfrm>
            <a:off x="5418950" y="3832348"/>
            <a:ext cx="4579892" cy="6660785"/>
          </a:xfrm>
          <a:prstGeom prst="rect">
            <a:avLst/>
          </a:prstGeom>
          <a:ln w="12700">
            <a:miter lim="400000"/>
          </a:ln>
        </p:spPr>
      </p:pic>
      <p:sp>
        <p:nvSpPr>
          <p:cNvPr id="598" name="Wildcard!…"/>
          <p:cNvSpPr txBox="1"/>
          <p:nvPr/>
        </p:nvSpPr>
        <p:spPr>
          <a:xfrm>
            <a:off x="10534972" y="3825830"/>
            <a:ext cx="12022201" cy="5494322"/>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defRPr b="1" spc="-1" sz="4000">
                <a:solidFill>
                  <a:srgbClr val="FFFFFF"/>
                </a:solidFill>
              </a:defRPr>
            </a:pPr>
            <a:r>
              <a:t>Wildcard!</a:t>
            </a:r>
          </a:p>
          <a:p>
            <a:pPr>
              <a:defRPr spc="-1" sz="4000"/>
            </a:pPr>
          </a:p>
          <a:p>
            <a:pPr>
              <a:defRPr spc="-1" sz="4000">
                <a:solidFill>
                  <a:srgbClr val="FFFFFF"/>
                </a:solidFill>
              </a:defRPr>
            </a:pPr>
            <a:r>
              <a:t>A card for any other solution – thinking outside of the box. </a:t>
            </a:r>
          </a:p>
          <a:p>
            <a:pPr>
              <a:defRPr spc="-1" sz="4000"/>
            </a:pPr>
          </a:p>
          <a:p>
            <a:pPr>
              <a:defRPr spc="-1" sz="4000">
                <a:solidFill>
                  <a:srgbClr val="FFFFFF"/>
                </a:solidFill>
              </a:defRPr>
            </a:pPr>
            <a:r>
              <a:t>It has to be creative but also technically viable, and not a duplication of other cards.</a:t>
            </a:r>
          </a:p>
          <a:p>
            <a:pPr>
              <a:lnSpc>
                <a:spcPct val="150000"/>
              </a:lnSpc>
              <a:defRPr spc="-1" sz="4000"/>
            </a:pPr>
          </a:p>
        </p:txBody>
      </p:sp>
      <p:sp>
        <p:nvSpPr>
          <p:cNvPr id="599"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601"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602" name="backup connection@2x.jpg 3" descr="backup connection@2x.jpg 3"/>
          <p:cNvPicPr>
            <a:picLocks noChangeAspect="1"/>
          </p:cNvPicPr>
          <p:nvPr/>
        </p:nvPicPr>
        <p:blipFill>
          <a:blip r:embed="rId2">
            <a:extLst/>
          </a:blip>
          <a:stretch>
            <a:fillRect/>
          </a:stretch>
        </p:blipFill>
        <p:spPr>
          <a:xfrm>
            <a:off x="5644079" y="3076200"/>
            <a:ext cx="3126241" cy="4439521"/>
          </a:xfrm>
          <a:prstGeom prst="rect">
            <a:avLst/>
          </a:prstGeom>
          <a:ln w="12700">
            <a:miter lim="400000"/>
          </a:ln>
        </p:spPr>
      </p:pic>
      <p:pic>
        <p:nvPicPr>
          <p:cNvPr id="603" name="foreign sim@2x.jpg 4" descr="foreign sim@2x.jpg 4"/>
          <p:cNvPicPr>
            <a:picLocks noChangeAspect="1"/>
          </p:cNvPicPr>
          <p:nvPr/>
        </p:nvPicPr>
        <p:blipFill>
          <a:blip r:embed="rId3">
            <a:extLst/>
          </a:blip>
          <a:stretch>
            <a:fillRect/>
          </a:stretch>
        </p:blipFill>
        <p:spPr>
          <a:xfrm>
            <a:off x="5644079" y="7772400"/>
            <a:ext cx="3126241" cy="4439521"/>
          </a:xfrm>
          <a:prstGeom prst="rect">
            <a:avLst/>
          </a:prstGeom>
          <a:ln w="12700">
            <a:miter lim="400000"/>
          </a:ln>
        </p:spPr>
      </p:pic>
      <p:pic>
        <p:nvPicPr>
          <p:cNvPr id="604" name="public wifi@2x.jpg 4" descr="public wifi@2x.jpg 4"/>
          <p:cNvPicPr>
            <a:picLocks noChangeAspect="1"/>
          </p:cNvPicPr>
          <p:nvPr/>
        </p:nvPicPr>
        <p:blipFill>
          <a:blip r:embed="rId4">
            <a:extLst/>
          </a:blip>
          <a:stretch>
            <a:fillRect/>
          </a:stretch>
        </p:blipFill>
        <p:spPr>
          <a:xfrm>
            <a:off x="12286799" y="3076200"/>
            <a:ext cx="3126241" cy="4439521"/>
          </a:xfrm>
          <a:prstGeom prst="rect">
            <a:avLst/>
          </a:prstGeom>
          <a:ln w="12700">
            <a:miter lim="400000"/>
          </a:ln>
        </p:spPr>
      </p:pic>
      <p:pic>
        <p:nvPicPr>
          <p:cNvPr id="605" name="sat@2x.jpg 3" descr="sat@2x.jpg 3"/>
          <p:cNvPicPr>
            <a:picLocks noChangeAspect="1"/>
          </p:cNvPicPr>
          <p:nvPr/>
        </p:nvPicPr>
        <p:blipFill>
          <a:blip r:embed="rId5">
            <a:extLst/>
          </a:blip>
          <a:stretch>
            <a:fillRect/>
          </a:stretch>
        </p:blipFill>
        <p:spPr>
          <a:xfrm>
            <a:off x="8965440" y="7772399"/>
            <a:ext cx="3126241" cy="4439522"/>
          </a:xfrm>
          <a:prstGeom prst="rect">
            <a:avLst/>
          </a:prstGeom>
          <a:ln w="12700">
            <a:miter lim="400000"/>
          </a:ln>
        </p:spPr>
      </p:pic>
      <p:pic>
        <p:nvPicPr>
          <p:cNvPr id="606" name="tor@2x.jpg 3" descr="tor@2x.jpg 3"/>
          <p:cNvPicPr>
            <a:picLocks noChangeAspect="1"/>
          </p:cNvPicPr>
          <p:nvPr/>
        </p:nvPicPr>
        <p:blipFill>
          <a:blip r:embed="rId6">
            <a:extLst/>
          </a:blip>
          <a:stretch>
            <a:fillRect/>
          </a:stretch>
        </p:blipFill>
        <p:spPr>
          <a:xfrm>
            <a:off x="15608160" y="3076200"/>
            <a:ext cx="3126241" cy="4439521"/>
          </a:xfrm>
          <a:prstGeom prst="rect">
            <a:avLst/>
          </a:prstGeom>
          <a:ln w="12700">
            <a:miter lim="400000"/>
          </a:ln>
        </p:spPr>
      </p:pic>
      <p:pic>
        <p:nvPicPr>
          <p:cNvPr id="607" name="VPN@2x.jpg 3" descr="VPN@2x.jpg 3"/>
          <p:cNvPicPr>
            <a:picLocks noChangeAspect="1"/>
          </p:cNvPicPr>
          <p:nvPr/>
        </p:nvPicPr>
        <p:blipFill>
          <a:blip r:embed="rId7">
            <a:extLst/>
          </a:blip>
          <a:stretch>
            <a:fillRect/>
          </a:stretch>
        </p:blipFill>
        <p:spPr>
          <a:xfrm>
            <a:off x="8965440" y="3076200"/>
            <a:ext cx="3126241" cy="4439521"/>
          </a:xfrm>
          <a:prstGeom prst="rect">
            <a:avLst/>
          </a:prstGeom>
          <a:ln w="12700">
            <a:miter lim="400000"/>
          </a:ln>
        </p:spPr>
      </p:pic>
      <p:pic>
        <p:nvPicPr>
          <p:cNvPr id="608" name="wildcard@2x.jpg 3" descr="wildcard@2x.jpg 3"/>
          <p:cNvPicPr>
            <a:picLocks noChangeAspect="1"/>
          </p:cNvPicPr>
          <p:nvPr/>
        </p:nvPicPr>
        <p:blipFill>
          <a:blip r:embed="rId8">
            <a:extLst/>
          </a:blip>
          <a:stretch>
            <a:fillRect/>
          </a:stretch>
        </p:blipFill>
        <p:spPr>
          <a:xfrm>
            <a:off x="18973800" y="7772400"/>
            <a:ext cx="3126240" cy="4439521"/>
          </a:xfrm>
          <a:prstGeom prst="rect">
            <a:avLst/>
          </a:prstGeom>
          <a:ln w="12700">
            <a:miter lim="400000"/>
          </a:ln>
        </p:spPr>
      </p:pic>
      <p:pic>
        <p:nvPicPr>
          <p:cNvPr id="609" name="dns@2x.jpg 4" descr="dns@2x.jpg 4"/>
          <p:cNvPicPr>
            <a:picLocks noChangeAspect="1"/>
          </p:cNvPicPr>
          <p:nvPr/>
        </p:nvPicPr>
        <p:blipFill>
          <a:blip r:embed="rId9">
            <a:extLst/>
          </a:blip>
          <a:stretch>
            <a:fillRect/>
          </a:stretch>
        </p:blipFill>
        <p:spPr>
          <a:xfrm>
            <a:off x="18973800" y="3063960"/>
            <a:ext cx="3126240" cy="4439521"/>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78C85"/>
        </a:solidFill>
      </p:bgPr>
    </p:bg>
    <p:spTree>
      <p:nvGrpSpPr>
        <p:cNvPr id="1" name=""/>
        <p:cNvGrpSpPr/>
        <p:nvPr/>
      </p:nvGrpSpPr>
      <p:grpSpPr>
        <a:xfrm>
          <a:off x="0" y="0"/>
          <a:ext cx="0" cy="0"/>
          <a:chOff x="0" y="0"/>
          <a:chExt cx="0" cy="0"/>
        </a:xfrm>
      </p:grpSpPr>
      <p:sp>
        <p:nvSpPr>
          <p:cNvPr id="611" name="SCENARIO 1: CURFEW"/>
          <p:cNvSpPr txBox="1"/>
          <p:nvPr/>
        </p:nvSpPr>
        <p:spPr>
          <a:xfrm>
            <a:off x="1206359" y="952559"/>
            <a:ext cx="21972242" cy="1841421"/>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lvl1pPr algn="ctr">
              <a:lnSpc>
                <a:spcPct val="80000"/>
              </a:lnSpc>
              <a:tabLst>
                <a:tab pos="1358900" algn="l"/>
                <a:tab pos="2730500" algn="l"/>
                <a:tab pos="4089400" algn="l"/>
                <a:tab pos="5448300" algn="l"/>
                <a:tab pos="6819900" algn="l"/>
                <a:tab pos="8178800" algn="l"/>
                <a:tab pos="9550400" algn="l"/>
                <a:tab pos="109220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10000">
                <a:solidFill>
                  <a:srgbClr val="FFFFFF"/>
                </a:solidFill>
                <a:latin typeface="Avenir Heavy"/>
                <a:ea typeface="Avenir Heavy"/>
                <a:cs typeface="Avenir Heavy"/>
                <a:sym typeface="Avenir Heavy"/>
              </a:defRPr>
            </a:lvl1pPr>
          </a:lstStyle>
          <a:p>
            <a:pPr/>
            <a:r>
              <a:t>SCENARIO 1: CURFEW</a:t>
            </a:r>
          </a:p>
        </p:txBody>
      </p:sp>
      <p:sp>
        <p:nvSpPr>
          <p:cNvPr id="612" name="It is exam time and the government has imposed a broadband curfew.…"/>
          <p:cNvSpPr txBox="1"/>
          <p:nvPr/>
        </p:nvSpPr>
        <p:spPr>
          <a:xfrm>
            <a:off x="1206359" y="3348000"/>
            <a:ext cx="21972242" cy="6852840"/>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p>
            <a:pPr marL="609479" indent="-609479">
              <a:lnSpc>
                <a:spcPct val="90000"/>
              </a:lnSpc>
              <a:spcBef>
                <a:spcPts val="4500"/>
              </a:spcBef>
              <a:buClr>
                <a:srgbClr val="FFFFFF"/>
              </a:buClr>
              <a:buSzPct val="123000"/>
              <a:buFont typeface="Avenir Book"/>
              <a:buChar char="•"/>
              <a:tabLst>
                <a:tab pos="2425700" algn="l"/>
                <a:tab pos="4864100" algn="l"/>
                <a:tab pos="7302500" algn="l"/>
                <a:tab pos="9740900" algn="l"/>
                <a:tab pos="9880600" algn="l"/>
                <a:tab pos="103251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7000">
                <a:solidFill>
                  <a:srgbClr val="FFFFFF"/>
                </a:solidFill>
                <a:latin typeface="Avenir Book"/>
                <a:ea typeface="Avenir Book"/>
                <a:cs typeface="Avenir Book"/>
                <a:sym typeface="Avenir Book"/>
              </a:defRPr>
            </a:pPr>
            <a:r>
              <a:t>It is exam time and the government has imposed a broadband curfew. </a:t>
            </a:r>
            <a:endParaRPr>
              <a:solidFill>
                <a:srgbClr val="5E5E5E"/>
              </a:solidFill>
              <a:latin typeface="+mj-lt"/>
              <a:ea typeface="+mj-ea"/>
              <a:cs typeface="+mj-cs"/>
              <a:sym typeface="Helvetica Neue"/>
            </a:endParaRPr>
          </a:p>
          <a:p>
            <a:pPr marL="609479" indent="-609479">
              <a:lnSpc>
                <a:spcPct val="90000"/>
              </a:lnSpc>
              <a:spcBef>
                <a:spcPts val="4500"/>
              </a:spcBef>
              <a:buClr>
                <a:srgbClr val="FFFFFF"/>
              </a:buClr>
              <a:buSzPct val="123000"/>
              <a:buFont typeface="Avenir Book"/>
              <a:buChar char="•"/>
              <a:tabLst>
                <a:tab pos="2425700" algn="l"/>
                <a:tab pos="4864100" algn="l"/>
                <a:tab pos="7302500" algn="l"/>
                <a:tab pos="9740900" algn="l"/>
                <a:tab pos="9880600" algn="l"/>
                <a:tab pos="103251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7000">
                <a:solidFill>
                  <a:srgbClr val="FFFFFF"/>
                </a:solidFill>
                <a:latin typeface="Avenir Book"/>
                <a:ea typeface="Avenir Book"/>
                <a:cs typeface="Avenir Book"/>
                <a:sym typeface="Avenir Book"/>
              </a:defRPr>
            </a:pPr>
            <a:r>
              <a:t>You have broadband at home, and your internet connection is down.</a:t>
            </a:r>
            <a:endParaRPr>
              <a:solidFill>
                <a:srgbClr val="5E5E5E"/>
              </a:solidFill>
              <a:latin typeface="+mj-lt"/>
              <a:ea typeface="+mj-ea"/>
              <a:cs typeface="+mj-cs"/>
              <a:sym typeface="Helvetica Neue"/>
            </a:endParaRPr>
          </a:p>
          <a:p>
            <a:pPr marL="609479" indent="-609479">
              <a:lnSpc>
                <a:spcPct val="90000"/>
              </a:lnSpc>
              <a:spcBef>
                <a:spcPts val="4500"/>
              </a:spcBef>
              <a:buClr>
                <a:srgbClr val="FFFFFF"/>
              </a:buClr>
              <a:buSzPct val="123000"/>
              <a:buFont typeface="Avenir Book"/>
              <a:buChar char="•"/>
              <a:tabLst>
                <a:tab pos="2425700" algn="l"/>
                <a:tab pos="4864100" algn="l"/>
                <a:tab pos="7302500" algn="l"/>
                <a:tab pos="9740900" algn="l"/>
                <a:tab pos="9880600" algn="l"/>
                <a:tab pos="103251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7000">
                <a:solidFill>
                  <a:srgbClr val="FFFFFF"/>
                </a:solidFill>
                <a:latin typeface="Avenir Book"/>
                <a:ea typeface="Avenir Book"/>
                <a:cs typeface="Avenir Book"/>
                <a:sym typeface="Avenir Book"/>
              </a:defRPr>
            </a:pPr>
            <a:r>
              <a:t>What card do you use to be able to connect anyway?</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14" name="image38.jpeg" descr="image38.jpeg"/>
          <p:cNvPicPr>
            <a:picLocks noChangeAspect="1"/>
          </p:cNvPicPr>
          <p:nvPr/>
        </p:nvPicPr>
        <p:blipFill>
          <a:blip r:embed="rId2">
            <a:extLst/>
          </a:blip>
          <a:stretch>
            <a:fillRect/>
          </a:stretch>
        </p:blipFill>
        <p:spPr>
          <a:xfrm>
            <a:off x="0" y="762120"/>
            <a:ext cx="24384960" cy="12191760"/>
          </a:xfrm>
          <a:prstGeom prst="rect">
            <a:avLst/>
          </a:prstGeom>
          <a:ln w="12700">
            <a:miter lim="400000"/>
          </a:ln>
        </p:spPr>
      </p:pic>
      <p:sp>
        <p:nvSpPr>
          <p:cNvPr id="615"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440" name="PlaceHolder 1"/>
          <p:cNvSpPr txBox="1"/>
          <p:nvPr>
            <p:ph type="title" idx="4294967295"/>
          </p:nvPr>
        </p:nvSpPr>
        <p:spPr>
          <a:xfrm>
            <a:off x="1206359" y="952559"/>
            <a:ext cx="21965761" cy="1852200"/>
          </a:xfrm>
          <a:prstGeom prst="rect">
            <a:avLst/>
          </a:prstGeom>
        </p:spPr>
        <p:txBody>
          <a:bodyPr lIns="50760" tIns="50760" rIns="50760" bIns="50760" anchor="t">
            <a:normAutofit fontScale="100000" lnSpcReduction="0"/>
          </a:bodyPr>
          <a:lstStyle>
            <a:lvl1pPr algn="l">
              <a:lnSpc>
                <a:spcPct val="80000"/>
              </a:lnSpc>
              <a:defRPr cap="all" spc="-300" sz="10000">
                <a:solidFill>
                  <a:srgbClr val="FFFFFF"/>
                </a:solidFill>
                <a:latin typeface="Avenir Heavy"/>
                <a:ea typeface="Avenir Heavy"/>
                <a:cs typeface="Avenir Heavy"/>
                <a:sym typeface="Avenir Heavy"/>
              </a:defRPr>
            </a:lvl1pPr>
          </a:lstStyle>
          <a:p>
            <a:pPr/>
            <a:r>
              <a:t>Effects on rights</a:t>
            </a:r>
          </a:p>
        </p:txBody>
      </p:sp>
      <p:sp>
        <p:nvSpPr>
          <p:cNvPr id="441" name="PlaceHolder 2"/>
          <p:cNvSpPr txBox="1"/>
          <p:nvPr>
            <p:ph type="body" idx="4294967295"/>
          </p:nvPr>
        </p:nvSpPr>
        <p:spPr>
          <a:xfrm>
            <a:off x="1206359" y="3349440"/>
            <a:ext cx="21965761" cy="9149761"/>
          </a:xfrm>
          <a:prstGeom prst="rect">
            <a:avLst/>
          </a:prstGeom>
        </p:spPr>
        <p:txBody>
          <a:bodyPr lIns="50760" tIns="50760" rIns="50760" bIns="50760"/>
          <a:lstStyle/>
          <a:p>
            <a:pPr algn="just">
              <a:lnSpc>
                <a:spcPct val="90000"/>
              </a:lnSpc>
              <a:buClr>
                <a:srgbClr val="000000"/>
              </a:buClr>
              <a:defRPr spc="-100" sz="4600">
                <a:solidFill>
                  <a:srgbClr val="FFFFFF"/>
                </a:solidFill>
                <a:latin typeface="Avenir Book"/>
                <a:ea typeface="Avenir Book"/>
                <a:cs typeface="Avenir Book"/>
                <a:sym typeface="Avenir Book"/>
              </a:defRPr>
            </a:pPr>
            <a:r>
              <a:t>Shutdowns often occur in locations where governments wish to exert control over information flow and suppress dissent, effectively affecting right to </a:t>
            </a:r>
            <a:r>
              <a:rPr>
                <a:latin typeface="Avenir Heavy"/>
                <a:ea typeface="Avenir Heavy"/>
                <a:cs typeface="Avenir Heavy"/>
                <a:sym typeface="Avenir Heavy"/>
              </a:rPr>
              <a:t>freedom of speech</a:t>
            </a:r>
            <a:r>
              <a:t> and </a:t>
            </a:r>
            <a:r>
              <a:rPr>
                <a:latin typeface="Avenir Heavy"/>
                <a:ea typeface="Avenir Heavy"/>
                <a:cs typeface="Avenir Heavy"/>
                <a:sym typeface="Avenir Heavy"/>
              </a:rPr>
              <a:t>right to freedom of assembly</a:t>
            </a:r>
            <a:r>
              <a:t>.</a:t>
            </a:r>
            <a:endParaRPr spc="-1"/>
          </a:p>
          <a:p>
            <a:pPr algn="just">
              <a:lnSpc>
                <a:spcPct val="90000"/>
              </a:lnSpc>
              <a:buClr>
                <a:srgbClr val="000000"/>
              </a:buClr>
              <a:defRPr spc="-100" sz="4600">
                <a:solidFill>
                  <a:srgbClr val="FFFFFF"/>
                </a:solidFill>
                <a:latin typeface="Avenir Book"/>
                <a:ea typeface="Avenir Book"/>
                <a:cs typeface="Avenir Book"/>
                <a:sym typeface="Avenir Book"/>
              </a:defRPr>
            </a:pPr>
            <a:r>
              <a:t>But also impede access to essential services like health, educational resources, business resources, and even emergency communications, directly impacting the </a:t>
            </a:r>
            <a:r>
              <a:rPr>
                <a:latin typeface="Avenir Heavy"/>
                <a:ea typeface="Avenir Heavy"/>
                <a:cs typeface="Avenir Heavy"/>
                <a:sym typeface="Avenir Heavy"/>
              </a:rPr>
              <a:t>right to education</a:t>
            </a:r>
            <a:r>
              <a:t> and the </a:t>
            </a:r>
            <a:r>
              <a:rPr>
                <a:latin typeface="Avenir Heavy"/>
                <a:ea typeface="Avenir Heavy"/>
                <a:cs typeface="Avenir Heavy"/>
                <a:sym typeface="Avenir Heavy"/>
              </a:rPr>
              <a:t>right to life</a:t>
            </a:r>
            <a:r>
              <a:t> in cases of crisis, wars or natural disasters.</a:t>
            </a:r>
            <a:endParaRPr spc="-1"/>
          </a:p>
          <a:p>
            <a:pPr marL="0" indent="0">
              <a:lnSpc>
                <a:spcPct val="90000"/>
              </a:lnSpc>
              <a:buSzTx/>
              <a:buFont typeface="Wingdings"/>
              <a:buNone/>
              <a:defRPr sz="4600">
                <a:latin typeface="Avenir Book"/>
                <a:ea typeface="Avenir Book"/>
                <a:cs typeface="Avenir Book"/>
                <a:sym typeface="Avenir Book"/>
              </a:defRPr>
            </a:pPr>
          </a:p>
          <a:p>
            <a:pPr marL="0" indent="0" algn="just">
              <a:lnSpc>
                <a:spcPct val="90000"/>
              </a:lnSpc>
              <a:buSzTx/>
              <a:buFont typeface="Wingdings"/>
              <a:buNone/>
              <a:defRPr spc="-100" sz="4600">
                <a:solidFill>
                  <a:srgbClr val="FFFFFF"/>
                </a:solidFill>
                <a:latin typeface="Avenir Book"/>
                <a:ea typeface="Avenir Book"/>
                <a:cs typeface="Avenir Book"/>
                <a:sym typeface="Avenir Book"/>
              </a:defRPr>
            </a:pPr>
            <a:r>
              <a:t>We believe that protecting human rights in the digital age requires a commitment to ensuring that the internet remains open and accessible to all, irrespective of political or social circumstances, and that its infrastructure is designed to resist undue government control and censorship...</a:t>
            </a:r>
          </a:p>
        </p:txBody>
      </p:sp>
      <p:sp>
        <p:nvSpPr>
          <p:cNvPr id="442"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617"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618" name="backup connection@2x.jpg 2" descr="backup connection@2x.jpg 2"/>
          <p:cNvPicPr>
            <a:picLocks noChangeAspect="1"/>
          </p:cNvPicPr>
          <p:nvPr/>
        </p:nvPicPr>
        <p:blipFill>
          <a:blip r:embed="rId2">
            <a:extLst/>
          </a:blip>
          <a:stretch>
            <a:fillRect/>
          </a:stretch>
        </p:blipFill>
        <p:spPr>
          <a:xfrm>
            <a:off x="5644079" y="3076200"/>
            <a:ext cx="3126241" cy="4439521"/>
          </a:xfrm>
          <a:prstGeom prst="rect">
            <a:avLst/>
          </a:prstGeom>
          <a:ln w="12700">
            <a:miter lim="400000"/>
          </a:ln>
        </p:spPr>
      </p:pic>
      <p:pic>
        <p:nvPicPr>
          <p:cNvPr id="619" name="foreign sim@2x.jpg 1" descr="foreign sim@2x.jpg 1"/>
          <p:cNvPicPr>
            <a:picLocks noChangeAspect="1"/>
          </p:cNvPicPr>
          <p:nvPr/>
        </p:nvPicPr>
        <p:blipFill>
          <a:blip r:embed="rId3">
            <a:extLst/>
          </a:blip>
          <a:stretch>
            <a:fillRect/>
          </a:stretch>
        </p:blipFill>
        <p:spPr>
          <a:xfrm>
            <a:off x="5644079" y="7828199"/>
            <a:ext cx="3126241" cy="4439521"/>
          </a:xfrm>
          <a:prstGeom prst="rect">
            <a:avLst/>
          </a:prstGeom>
          <a:ln w="12700">
            <a:miter lim="400000"/>
          </a:ln>
        </p:spPr>
      </p:pic>
      <p:pic>
        <p:nvPicPr>
          <p:cNvPr id="620" name="public wifi@2x.jpg 1" descr="public wifi@2x.jpg 1"/>
          <p:cNvPicPr>
            <a:picLocks noChangeAspect="1"/>
          </p:cNvPicPr>
          <p:nvPr/>
        </p:nvPicPr>
        <p:blipFill>
          <a:blip r:embed="rId4">
            <a:extLst/>
          </a:blip>
          <a:stretch>
            <a:fillRect/>
          </a:stretch>
        </p:blipFill>
        <p:spPr>
          <a:xfrm>
            <a:off x="12286799" y="3076200"/>
            <a:ext cx="3126241" cy="4439521"/>
          </a:xfrm>
          <a:prstGeom prst="rect">
            <a:avLst/>
          </a:prstGeom>
          <a:ln w="12700">
            <a:miter lim="400000"/>
          </a:ln>
        </p:spPr>
      </p:pic>
      <p:pic>
        <p:nvPicPr>
          <p:cNvPr id="621" name="sat@2x.jpg 1" descr="sat@2x.jpg 1"/>
          <p:cNvPicPr>
            <a:picLocks noChangeAspect="1"/>
          </p:cNvPicPr>
          <p:nvPr/>
        </p:nvPicPr>
        <p:blipFill>
          <a:blip r:embed="rId5">
            <a:extLst/>
          </a:blip>
          <a:stretch>
            <a:fillRect/>
          </a:stretch>
        </p:blipFill>
        <p:spPr>
          <a:xfrm>
            <a:off x="8999820" y="7828199"/>
            <a:ext cx="3126241" cy="4439521"/>
          </a:xfrm>
          <a:prstGeom prst="rect">
            <a:avLst/>
          </a:prstGeom>
          <a:ln w="12700">
            <a:miter lim="400000"/>
          </a:ln>
        </p:spPr>
      </p:pic>
      <p:pic>
        <p:nvPicPr>
          <p:cNvPr id="622" name="tor@2x.jpg 2" descr="tor@2x.jpg 2"/>
          <p:cNvPicPr>
            <a:picLocks noChangeAspect="1"/>
          </p:cNvPicPr>
          <p:nvPr/>
        </p:nvPicPr>
        <p:blipFill>
          <a:blip r:embed="rId6">
            <a:extLst/>
          </a:blip>
          <a:stretch>
            <a:fillRect/>
          </a:stretch>
        </p:blipFill>
        <p:spPr>
          <a:xfrm>
            <a:off x="15608160" y="3076200"/>
            <a:ext cx="3126241" cy="4439521"/>
          </a:xfrm>
          <a:prstGeom prst="rect">
            <a:avLst/>
          </a:prstGeom>
          <a:ln w="12700">
            <a:miter lim="400000"/>
          </a:ln>
        </p:spPr>
      </p:pic>
      <p:pic>
        <p:nvPicPr>
          <p:cNvPr id="623" name="VPN@2x.jpg 1" descr="VPN@2x.jpg 1"/>
          <p:cNvPicPr>
            <a:picLocks noChangeAspect="1"/>
          </p:cNvPicPr>
          <p:nvPr/>
        </p:nvPicPr>
        <p:blipFill>
          <a:blip r:embed="rId7">
            <a:extLst/>
          </a:blip>
          <a:stretch>
            <a:fillRect/>
          </a:stretch>
        </p:blipFill>
        <p:spPr>
          <a:xfrm>
            <a:off x="8965440" y="3076200"/>
            <a:ext cx="3126241" cy="4439521"/>
          </a:xfrm>
          <a:prstGeom prst="rect">
            <a:avLst/>
          </a:prstGeom>
          <a:ln w="12700">
            <a:miter lim="400000"/>
          </a:ln>
        </p:spPr>
      </p:pic>
      <p:pic>
        <p:nvPicPr>
          <p:cNvPr id="624" name="wildcard@2x.jpg 2" descr="wildcard@2x.jpg 2"/>
          <p:cNvPicPr>
            <a:picLocks noChangeAspect="1"/>
          </p:cNvPicPr>
          <p:nvPr/>
        </p:nvPicPr>
        <p:blipFill>
          <a:blip r:embed="rId8">
            <a:extLst/>
          </a:blip>
          <a:stretch>
            <a:fillRect/>
          </a:stretch>
        </p:blipFill>
        <p:spPr>
          <a:xfrm>
            <a:off x="18918000" y="7900199"/>
            <a:ext cx="3126241" cy="4439522"/>
          </a:xfrm>
          <a:prstGeom prst="rect">
            <a:avLst/>
          </a:prstGeom>
          <a:ln w="12700">
            <a:miter lim="400000"/>
          </a:ln>
        </p:spPr>
      </p:pic>
      <p:pic>
        <p:nvPicPr>
          <p:cNvPr id="625" name="dns@2x.jpg 2" descr="dns@2x.jpg 2"/>
          <p:cNvPicPr>
            <a:picLocks noChangeAspect="1"/>
          </p:cNvPicPr>
          <p:nvPr/>
        </p:nvPicPr>
        <p:blipFill>
          <a:blip r:embed="rId9">
            <a:extLst/>
          </a:blip>
          <a:stretch>
            <a:fillRect/>
          </a:stretch>
        </p:blipFill>
        <p:spPr>
          <a:xfrm>
            <a:off x="18973800" y="3063960"/>
            <a:ext cx="3126240" cy="4439521"/>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C5793"/>
        </a:solidFill>
      </p:bgPr>
    </p:bg>
    <p:spTree>
      <p:nvGrpSpPr>
        <p:cNvPr id="1" name=""/>
        <p:cNvGrpSpPr/>
        <p:nvPr/>
      </p:nvGrpSpPr>
      <p:grpSpPr>
        <a:xfrm>
          <a:off x="0" y="0"/>
          <a:ext cx="0" cy="0"/>
          <a:chOff x="0" y="0"/>
          <a:chExt cx="0" cy="0"/>
        </a:xfrm>
      </p:grpSpPr>
      <p:sp>
        <p:nvSpPr>
          <p:cNvPr id="627" name="SCENARIO 2: CONTENT BLOCKING"/>
          <p:cNvSpPr txBox="1"/>
          <p:nvPr/>
        </p:nvSpPr>
        <p:spPr>
          <a:xfrm>
            <a:off x="1206359" y="952559"/>
            <a:ext cx="21972242" cy="1841421"/>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lvl1pPr algn="ctr">
              <a:lnSpc>
                <a:spcPct val="80000"/>
              </a:lnSpc>
              <a:tabLst>
                <a:tab pos="1358900" algn="l"/>
                <a:tab pos="2730500" algn="l"/>
                <a:tab pos="4089400" algn="l"/>
                <a:tab pos="5448300" algn="l"/>
                <a:tab pos="6819900" algn="l"/>
                <a:tab pos="8178800" algn="l"/>
                <a:tab pos="9550400" algn="l"/>
                <a:tab pos="109220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10000">
                <a:solidFill>
                  <a:srgbClr val="FFFFFF"/>
                </a:solidFill>
                <a:latin typeface="Avenir Heavy"/>
                <a:ea typeface="Avenir Heavy"/>
                <a:cs typeface="Avenir Heavy"/>
                <a:sym typeface="Avenir Heavy"/>
              </a:defRPr>
            </a:lvl1pPr>
          </a:lstStyle>
          <a:p>
            <a:pPr/>
            <a:r>
              <a:t>SCENARIO 2: CONTENT BLOCKING</a:t>
            </a:r>
          </a:p>
        </p:txBody>
      </p:sp>
      <p:sp>
        <p:nvSpPr>
          <p:cNvPr id="628" name="To quell protests, the government has blocked access to Facebook, Twitter and WhatsApp during an election.…"/>
          <p:cNvSpPr txBox="1"/>
          <p:nvPr/>
        </p:nvSpPr>
        <p:spPr>
          <a:xfrm>
            <a:off x="1206359" y="3348000"/>
            <a:ext cx="21972242" cy="5184060"/>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p>
            <a:pPr marL="609479" indent="-609479">
              <a:lnSpc>
                <a:spcPct val="90000"/>
              </a:lnSpc>
              <a:spcBef>
                <a:spcPts val="4500"/>
              </a:spcBef>
              <a:buClr>
                <a:srgbClr val="FFFFFF"/>
              </a:buClr>
              <a:buSzPct val="123000"/>
              <a:buFont typeface="Avenir Book"/>
              <a:buChar char="•"/>
              <a:tabLst>
                <a:tab pos="2425700" algn="l"/>
                <a:tab pos="4864100" algn="l"/>
                <a:tab pos="7302500" algn="l"/>
                <a:tab pos="9740900" algn="l"/>
                <a:tab pos="9880600" algn="l"/>
                <a:tab pos="103251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7000">
                <a:solidFill>
                  <a:srgbClr val="FFFFFF"/>
                </a:solidFill>
                <a:latin typeface="Avenir Book"/>
                <a:ea typeface="Avenir Book"/>
                <a:cs typeface="Avenir Book"/>
                <a:sym typeface="Avenir Book"/>
              </a:defRPr>
            </a:pPr>
            <a:r>
              <a:t>To quell protests, the government has blocked access to Facebook, Twitter and WhatsApp during an election.</a:t>
            </a:r>
          </a:p>
          <a:p>
            <a:pPr marL="609479" indent="-609479">
              <a:lnSpc>
                <a:spcPct val="90000"/>
              </a:lnSpc>
              <a:spcBef>
                <a:spcPts val="4500"/>
              </a:spcBef>
              <a:buClr>
                <a:srgbClr val="FFFFFF"/>
              </a:buClr>
              <a:buSzPct val="123000"/>
              <a:buFont typeface="Avenir Book"/>
              <a:buChar char="•"/>
              <a:tabLst>
                <a:tab pos="2425700" algn="l"/>
                <a:tab pos="4864100" algn="l"/>
                <a:tab pos="7302500" algn="l"/>
                <a:tab pos="9740900" algn="l"/>
                <a:tab pos="9880600" algn="l"/>
                <a:tab pos="103251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7000">
                <a:solidFill>
                  <a:srgbClr val="FFFFFF"/>
                </a:solidFill>
                <a:latin typeface="Avenir Book"/>
                <a:ea typeface="Avenir Book"/>
                <a:cs typeface="Avenir Book"/>
                <a:sym typeface="Avenir Book"/>
              </a:defRPr>
            </a:pPr>
            <a:r>
              <a:t>What card do you use to bypass the blockage ?</a:t>
            </a:r>
          </a:p>
        </p:txBody>
      </p:sp>
      <p:sp>
        <p:nvSpPr>
          <p:cNvPr id="629"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31" name="image47.jpeg" descr="image47.jpeg"/>
          <p:cNvPicPr>
            <a:picLocks noChangeAspect="1"/>
          </p:cNvPicPr>
          <p:nvPr/>
        </p:nvPicPr>
        <p:blipFill>
          <a:blip r:embed="rId2">
            <a:extLst/>
          </a:blip>
          <a:stretch>
            <a:fillRect/>
          </a:stretch>
        </p:blipFill>
        <p:spPr>
          <a:xfrm>
            <a:off x="0" y="762120"/>
            <a:ext cx="24384960" cy="12191760"/>
          </a:xfrm>
          <a:prstGeom prst="rect">
            <a:avLst/>
          </a:prstGeom>
          <a:ln w="12700">
            <a:miter lim="400000"/>
          </a:ln>
        </p:spPr>
      </p:pic>
      <p:sp>
        <p:nvSpPr>
          <p:cNvPr id="632"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634"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635" name="backup connection@2x.jpg 4" descr="backup connection@2x.jpg 4"/>
          <p:cNvPicPr>
            <a:picLocks noChangeAspect="1"/>
          </p:cNvPicPr>
          <p:nvPr/>
        </p:nvPicPr>
        <p:blipFill>
          <a:blip r:embed="rId2">
            <a:extLst/>
          </a:blip>
          <a:stretch>
            <a:fillRect/>
          </a:stretch>
        </p:blipFill>
        <p:spPr>
          <a:xfrm>
            <a:off x="5644079" y="3076200"/>
            <a:ext cx="3126241" cy="4439521"/>
          </a:xfrm>
          <a:prstGeom prst="rect">
            <a:avLst/>
          </a:prstGeom>
          <a:ln w="12700">
            <a:miter lim="400000"/>
          </a:ln>
        </p:spPr>
      </p:pic>
      <p:pic>
        <p:nvPicPr>
          <p:cNvPr id="636" name="foreign sim@2x.jpg 2" descr="foreign sim@2x.jpg 2"/>
          <p:cNvPicPr>
            <a:picLocks noChangeAspect="1"/>
          </p:cNvPicPr>
          <p:nvPr/>
        </p:nvPicPr>
        <p:blipFill>
          <a:blip r:embed="rId3">
            <a:extLst/>
          </a:blip>
          <a:stretch>
            <a:fillRect/>
          </a:stretch>
        </p:blipFill>
        <p:spPr>
          <a:xfrm>
            <a:off x="5644107" y="7772438"/>
            <a:ext cx="3126241" cy="4439521"/>
          </a:xfrm>
          <a:prstGeom prst="rect">
            <a:avLst/>
          </a:prstGeom>
          <a:ln w="12700">
            <a:miter lim="400000"/>
          </a:ln>
        </p:spPr>
      </p:pic>
      <p:pic>
        <p:nvPicPr>
          <p:cNvPr id="637" name="public wifi@2x.jpg 2" descr="public wifi@2x.jpg 2"/>
          <p:cNvPicPr>
            <a:picLocks noChangeAspect="1"/>
          </p:cNvPicPr>
          <p:nvPr/>
        </p:nvPicPr>
        <p:blipFill>
          <a:blip r:embed="rId4">
            <a:extLst/>
          </a:blip>
          <a:stretch>
            <a:fillRect/>
          </a:stretch>
        </p:blipFill>
        <p:spPr>
          <a:xfrm>
            <a:off x="12286799" y="3076200"/>
            <a:ext cx="3126241" cy="4439521"/>
          </a:xfrm>
          <a:prstGeom prst="rect">
            <a:avLst/>
          </a:prstGeom>
          <a:ln w="12700">
            <a:miter lim="400000"/>
          </a:ln>
        </p:spPr>
      </p:pic>
      <p:pic>
        <p:nvPicPr>
          <p:cNvPr id="638" name="sat@2x.jpg 4" descr="sat@2x.jpg 4"/>
          <p:cNvPicPr>
            <a:picLocks noChangeAspect="1"/>
          </p:cNvPicPr>
          <p:nvPr/>
        </p:nvPicPr>
        <p:blipFill>
          <a:blip r:embed="rId5">
            <a:extLst/>
          </a:blip>
          <a:stretch>
            <a:fillRect/>
          </a:stretch>
        </p:blipFill>
        <p:spPr>
          <a:xfrm>
            <a:off x="8999820" y="7772399"/>
            <a:ext cx="3126241" cy="4439522"/>
          </a:xfrm>
          <a:prstGeom prst="rect">
            <a:avLst/>
          </a:prstGeom>
          <a:ln w="12700">
            <a:miter lim="400000"/>
          </a:ln>
        </p:spPr>
      </p:pic>
      <p:pic>
        <p:nvPicPr>
          <p:cNvPr id="639" name="tor@2x.jpg 4" descr="tor@2x.jpg 4"/>
          <p:cNvPicPr>
            <a:picLocks noChangeAspect="1"/>
          </p:cNvPicPr>
          <p:nvPr/>
        </p:nvPicPr>
        <p:blipFill>
          <a:blip r:embed="rId6">
            <a:extLst/>
          </a:blip>
          <a:stretch>
            <a:fillRect/>
          </a:stretch>
        </p:blipFill>
        <p:spPr>
          <a:xfrm>
            <a:off x="15608160" y="3076200"/>
            <a:ext cx="3126241" cy="4439521"/>
          </a:xfrm>
          <a:prstGeom prst="rect">
            <a:avLst/>
          </a:prstGeom>
          <a:ln w="12700">
            <a:miter lim="400000"/>
          </a:ln>
        </p:spPr>
      </p:pic>
      <p:pic>
        <p:nvPicPr>
          <p:cNvPr id="640" name="VPN@2x.jpg 4" descr="VPN@2x.jpg 4"/>
          <p:cNvPicPr>
            <a:picLocks noChangeAspect="1"/>
          </p:cNvPicPr>
          <p:nvPr/>
        </p:nvPicPr>
        <p:blipFill>
          <a:blip r:embed="rId7">
            <a:extLst/>
          </a:blip>
          <a:stretch>
            <a:fillRect/>
          </a:stretch>
        </p:blipFill>
        <p:spPr>
          <a:xfrm>
            <a:off x="8965440" y="3076200"/>
            <a:ext cx="3126241" cy="4439521"/>
          </a:xfrm>
          <a:prstGeom prst="rect">
            <a:avLst/>
          </a:prstGeom>
          <a:ln w="12700">
            <a:miter lim="400000"/>
          </a:ln>
        </p:spPr>
      </p:pic>
      <p:pic>
        <p:nvPicPr>
          <p:cNvPr id="641" name="wildcard@2x.jpg 4" descr="wildcard@2x.jpg 4"/>
          <p:cNvPicPr>
            <a:picLocks noChangeAspect="1"/>
          </p:cNvPicPr>
          <p:nvPr/>
        </p:nvPicPr>
        <p:blipFill>
          <a:blip r:embed="rId8">
            <a:extLst/>
          </a:blip>
          <a:stretch>
            <a:fillRect/>
          </a:stretch>
        </p:blipFill>
        <p:spPr>
          <a:xfrm>
            <a:off x="18918000" y="7900199"/>
            <a:ext cx="3126241" cy="4439522"/>
          </a:xfrm>
          <a:prstGeom prst="rect">
            <a:avLst/>
          </a:prstGeom>
          <a:ln w="12700">
            <a:miter lim="400000"/>
          </a:ln>
        </p:spPr>
      </p:pic>
      <p:pic>
        <p:nvPicPr>
          <p:cNvPr id="642" name="dns@2x.jpg 5" descr="dns@2x.jpg 5"/>
          <p:cNvPicPr>
            <a:picLocks noChangeAspect="1"/>
          </p:cNvPicPr>
          <p:nvPr/>
        </p:nvPicPr>
        <p:blipFill>
          <a:blip r:embed="rId9">
            <a:extLst/>
          </a:blip>
          <a:stretch>
            <a:fillRect/>
          </a:stretch>
        </p:blipFill>
        <p:spPr>
          <a:xfrm>
            <a:off x="18973800" y="3063960"/>
            <a:ext cx="3126240" cy="4439521"/>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EA8AE"/>
        </a:solidFill>
      </p:bgPr>
    </p:bg>
    <p:spTree>
      <p:nvGrpSpPr>
        <p:cNvPr id="1" name=""/>
        <p:cNvGrpSpPr/>
        <p:nvPr/>
      </p:nvGrpSpPr>
      <p:grpSpPr>
        <a:xfrm>
          <a:off x="0" y="0"/>
          <a:ext cx="0" cy="0"/>
          <a:chOff x="0" y="0"/>
          <a:chExt cx="0" cy="0"/>
        </a:xfrm>
      </p:grpSpPr>
      <p:sp>
        <p:nvSpPr>
          <p:cNvPr id="644" name="SCENARIO 8: CELL PHONE JAMMING"/>
          <p:cNvSpPr txBox="1"/>
          <p:nvPr/>
        </p:nvSpPr>
        <p:spPr>
          <a:xfrm>
            <a:off x="1206359" y="952559"/>
            <a:ext cx="21972242" cy="1727121"/>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lvl1pPr algn="ctr">
              <a:lnSpc>
                <a:spcPct val="80000"/>
              </a:lnSpc>
              <a:tabLst>
                <a:tab pos="1308100" algn="l"/>
                <a:tab pos="2628900" algn="l"/>
                <a:tab pos="3937000" algn="l"/>
                <a:tab pos="5257800" algn="l"/>
                <a:tab pos="6578600" algn="l"/>
                <a:tab pos="7886700" algn="l"/>
                <a:tab pos="9207500" algn="l"/>
                <a:tab pos="10515600" algn="l"/>
                <a:tab pos="107823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0" sz="9400">
                <a:latin typeface="Avenir Heavy"/>
                <a:ea typeface="Avenir Heavy"/>
                <a:cs typeface="Avenir Heavy"/>
                <a:sym typeface="Avenir Heavy"/>
              </a:defRPr>
            </a:lvl1pPr>
          </a:lstStyle>
          <a:p>
            <a:pPr/>
            <a:r>
              <a:t>SCENARIO 8: CELL PHONE JAMMING</a:t>
            </a:r>
          </a:p>
        </p:txBody>
      </p:sp>
      <p:sp>
        <p:nvSpPr>
          <p:cNvPr id="645" name="You are in a protest together with your friends. You are using the cell (mobile) phone network. You have good cell phone reception, but you are unable to send or receive messages. You suspect the network is jammed.…"/>
          <p:cNvSpPr txBox="1"/>
          <p:nvPr/>
        </p:nvSpPr>
        <p:spPr>
          <a:xfrm>
            <a:off x="1206359" y="3348000"/>
            <a:ext cx="21972242" cy="9090580"/>
          </a:xfrm>
          <a:prstGeom prst="rect">
            <a:avLst/>
          </a:prstGeom>
          <a:ln w="12700">
            <a:miter lim="400000"/>
          </a:ln>
          <a:extLst>
            <a:ext uri="{C572A759-6A51-4108-AA02-DFA0A04FC94B}">
              <ma14:wrappingTextBoxFlag xmlns:ma14="http://schemas.microsoft.com/office/mac/drawingml/2011/main" val="1"/>
            </a:ext>
          </a:extLst>
        </p:spPr>
        <p:txBody>
          <a:bodyPr lIns="50760" tIns="50760" rIns="50760" bIns="50760">
            <a:spAutoFit/>
          </a:bodyPr>
          <a:lstStyle/>
          <a:p>
            <a:pPr marL="547559" indent="-547559">
              <a:lnSpc>
                <a:spcPct val="90000"/>
              </a:lnSpc>
              <a:spcBef>
                <a:spcPts val="4000"/>
              </a:spcBef>
              <a:buClr>
                <a:srgbClr val="000000"/>
              </a:buClr>
              <a:buSzPct val="123000"/>
              <a:buFont typeface="Avenir Book"/>
              <a:buChar char="•"/>
              <a:tabLst>
                <a:tab pos="2184400" algn="l"/>
                <a:tab pos="4381500" algn="l"/>
                <a:tab pos="6578600" algn="l"/>
                <a:tab pos="8775700" algn="l"/>
                <a:tab pos="109601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6300">
                <a:latin typeface="Avenir Book"/>
                <a:ea typeface="Avenir Book"/>
                <a:cs typeface="Avenir Book"/>
                <a:sym typeface="Avenir Book"/>
              </a:defRPr>
            </a:pPr>
            <a:r>
              <a:t>You are in a protest together with your friends. You are using the cell (mobile) phone network. You have good cell phone reception, but you are unable to send or receive messages. You suspect the network is jammed. </a:t>
            </a:r>
            <a:endParaRPr>
              <a:solidFill>
                <a:srgbClr val="5E5E5E"/>
              </a:solidFill>
            </a:endParaRPr>
          </a:p>
          <a:p>
            <a:pPr marL="547559" indent="-547559">
              <a:lnSpc>
                <a:spcPct val="90000"/>
              </a:lnSpc>
              <a:spcBef>
                <a:spcPts val="4000"/>
              </a:spcBef>
              <a:buClr>
                <a:srgbClr val="000000"/>
              </a:buClr>
              <a:buSzPct val="123000"/>
              <a:buFont typeface="Avenir Book"/>
              <a:buChar char="•"/>
              <a:tabLst>
                <a:tab pos="2184400" algn="l"/>
                <a:tab pos="4381500" algn="l"/>
                <a:tab pos="6578600" algn="l"/>
                <a:tab pos="8775700" algn="l"/>
                <a:tab pos="109601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6300">
                <a:latin typeface="Avenir Book"/>
                <a:ea typeface="Avenir Book"/>
                <a:cs typeface="Avenir Book"/>
                <a:sym typeface="Avenir Book"/>
              </a:defRPr>
            </a:pPr>
            <a:r>
              <a:t>What can you use to stay connected to your fellow protestors? </a:t>
            </a:r>
            <a:endParaRPr>
              <a:solidFill>
                <a:srgbClr val="5E5E5E"/>
              </a:solidFill>
            </a:endParaRPr>
          </a:p>
          <a:p>
            <a:pPr marL="547559" indent="-547559">
              <a:lnSpc>
                <a:spcPct val="90000"/>
              </a:lnSpc>
              <a:spcBef>
                <a:spcPts val="4000"/>
              </a:spcBef>
              <a:buClr>
                <a:srgbClr val="000000"/>
              </a:buClr>
              <a:buSzPct val="123000"/>
              <a:buFont typeface="Avenir Book"/>
              <a:buChar char="•"/>
              <a:tabLst>
                <a:tab pos="2184400" algn="l"/>
                <a:tab pos="4381500" algn="l"/>
                <a:tab pos="6578600" algn="l"/>
                <a:tab pos="8775700" algn="l"/>
                <a:tab pos="10960100" algn="l"/>
                <a:tab pos="11226800" algn="l"/>
                <a:tab pos="11671300" algn="l"/>
                <a:tab pos="12128500" algn="l"/>
                <a:tab pos="12573000" algn="l"/>
                <a:tab pos="13017500" algn="l"/>
                <a:tab pos="13474700" algn="l"/>
                <a:tab pos="13919200" algn="l"/>
                <a:tab pos="14363700" algn="l"/>
                <a:tab pos="14820900" algn="l"/>
                <a:tab pos="15265400" algn="l"/>
                <a:tab pos="15722600" algn="l"/>
                <a:tab pos="16167100" algn="l"/>
                <a:tab pos="16611600" algn="l"/>
                <a:tab pos="17068800" algn="l"/>
                <a:tab pos="17513300" algn="l"/>
                <a:tab pos="17957800" algn="l"/>
                <a:tab pos="18415000" algn="l"/>
                <a:tab pos="18859500" algn="l"/>
                <a:tab pos="19316700" algn="l"/>
                <a:tab pos="19761200" algn="l"/>
                <a:tab pos="20205700" algn="l"/>
                <a:tab pos="20662900" algn="l"/>
                <a:tab pos="21107400" algn="l"/>
                <a:tab pos="21564600" algn="l"/>
              </a:tabLst>
              <a:defRPr spc="-1" sz="6300">
                <a:latin typeface="Avenir Book"/>
                <a:ea typeface="Avenir Book"/>
                <a:cs typeface="Avenir Book"/>
                <a:sym typeface="Avenir Book"/>
              </a:defRPr>
            </a:pPr>
            <a:r>
              <a:t>Please note this scenario requires a solution based on a wildcard (so no standard circumvention card will work)</a:t>
            </a:r>
          </a:p>
        </p:txBody>
      </p:sp>
      <p:sp>
        <p:nvSpPr>
          <p:cNvPr id="646"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solidFill>
                  <a:srgbClr val="DDDDDD"/>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48" name="image56.jpeg" descr="image56.jpeg"/>
          <p:cNvPicPr>
            <a:picLocks noChangeAspect="1"/>
          </p:cNvPicPr>
          <p:nvPr/>
        </p:nvPicPr>
        <p:blipFill>
          <a:blip r:embed="rId2">
            <a:extLst/>
          </a:blip>
          <a:stretch>
            <a:fillRect/>
          </a:stretch>
        </p:blipFill>
        <p:spPr>
          <a:xfrm>
            <a:off x="0" y="762120"/>
            <a:ext cx="24384960" cy="12191760"/>
          </a:xfrm>
          <a:prstGeom prst="rect">
            <a:avLst/>
          </a:prstGeom>
          <a:ln w="12700">
            <a:miter lim="400000"/>
          </a:ln>
        </p:spPr>
      </p:pic>
      <p:sp>
        <p:nvSpPr>
          <p:cNvPr id="649"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651" name="PlaceHolder 1"/>
          <p:cNvSpPr txBox="1"/>
          <p:nvPr>
            <p:ph type="title" idx="4294967295"/>
          </p:nvPr>
        </p:nvSpPr>
        <p:spPr>
          <a:xfrm rot="16200000">
            <a:off x="-1902600" y="3884040"/>
            <a:ext cx="8076959" cy="6557400"/>
          </a:xfrm>
          <a:prstGeom prst="rect">
            <a:avLst/>
          </a:prstGeom>
        </p:spPr>
        <p:txBody>
          <a:bodyPr lIns="50760" tIns="50760" rIns="50760" bIns="50760" anchor="b">
            <a:normAutofit fontScale="100000" lnSpcReduction="0"/>
          </a:bodyPr>
          <a:lstStyle>
            <a:lvl1pPr>
              <a:lnSpc>
                <a:spcPct val="80000"/>
              </a:lnSpc>
              <a:defRPr cap="all" spc="-399" sz="16400">
                <a:solidFill>
                  <a:srgbClr val="FFFFFF"/>
                </a:solidFill>
                <a:latin typeface="Avenir Heavy"/>
                <a:ea typeface="Avenir Heavy"/>
                <a:cs typeface="Avenir Heavy"/>
                <a:sym typeface="Avenir Heavy"/>
              </a:defRPr>
            </a:lvl1pPr>
          </a:lstStyle>
          <a:p>
            <a:pPr/>
            <a:r>
              <a:t>CARDS</a:t>
            </a:r>
          </a:p>
        </p:txBody>
      </p:sp>
      <p:pic>
        <p:nvPicPr>
          <p:cNvPr id="652" name="backup connection@2x.jpg 4" descr="backup connection@2x.jpg 4"/>
          <p:cNvPicPr>
            <a:picLocks noChangeAspect="1"/>
          </p:cNvPicPr>
          <p:nvPr/>
        </p:nvPicPr>
        <p:blipFill>
          <a:blip r:embed="rId2">
            <a:extLst/>
          </a:blip>
          <a:stretch>
            <a:fillRect/>
          </a:stretch>
        </p:blipFill>
        <p:spPr>
          <a:xfrm>
            <a:off x="5644079" y="3076200"/>
            <a:ext cx="3126241" cy="4439521"/>
          </a:xfrm>
          <a:prstGeom prst="rect">
            <a:avLst/>
          </a:prstGeom>
          <a:ln w="12700">
            <a:miter lim="400000"/>
          </a:ln>
        </p:spPr>
      </p:pic>
      <p:pic>
        <p:nvPicPr>
          <p:cNvPr id="653" name="foreign sim@2x.jpg 2" descr="foreign sim@2x.jpg 2"/>
          <p:cNvPicPr>
            <a:picLocks noChangeAspect="1"/>
          </p:cNvPicPr>
          <p:nvPr/>
        </p:nvPicPr>
        <p:blipFill>
          <a:blip r:embed="rId3">
            <a:extLst/>
          </a:blip>
          <a:stretch>
            <a:fillRect/>
          </a:stretch>
        </p:blipFill>
        <p:spPr>
          <a:xfrm>
            <a:off x="5644107" y="7772437"/>
            <a:ext cx="3126241" cy="4439522"/>
          </a:xfrm>
          <a:prstGeom prst="rect">
            <a:avLst/>
          </a:prstGeom>
          <a:ln w="12700">
            <a:miter lim="400000"/>
          </a:ln>
        </p:spPr>
      </p:pic>
      <p:pic>
        <p:nvPicPr>
          <p:cNvPr id="654" name="public wifi@2x.jpg 2" descr="public wifi@2x.jpg 2"/>
          <p:cNvPicPr>
            <a:picLocks noChangeAspect="1"/>
          </p:cNvPicPr>
          <p:nvPr/>
        </p:nvPicPr>
        <p:blipFill>
          <a:blip r:embed="rId4">
            <a:extLst/>
          </a:blip>
          <a:stretch>
            <a:fillRect/>
          </a:stretch>
        </p:blipFill>
        <p:spPr>
          <a:xfrm>
            <a:off x="12286799" y="3076200"/>
            <a:ext cx="3126241" cy="4439521"/>
          </a:xfrm>
          <a:prstGeom prst="rect">
            <a:avLst/>
          </a:prstGeom>
          <a:ln w="12700">
            <a:miter lim="400000"/>
          </a:ln>
        </p:spPr>
      </p:pic>
      <p:pic>
        <p:nvPicPr>
          <p:cNvPr id="655" name="sat@2x.jpg 4" descr="sat@2x.jpg 4"/>
          <p:cNvPicPr>
            <a:picLocks noChangeAspect="1"/>
          </p:cNvPicPr>
          <p:nvPr/>
        </p:nvPicPr>
        <p:blipFill>
          <a:blip r:embed="rId5">
            <a:extLst/>
          </a:blip>
          <a:stretch>
            <a:fillRect/>
          </a:stretch>
        </p:blipFill>
        <p:spPr>
          <a:xfrm>
            <a:off x="8999820" y="7772400"/>
            <a:ext cx="3126241" cy="4439521"/>
          </a:xfrm>
          <a:prstGeom prst="rect">
            <a:avLst/>
          </a:prstGeom>
          <a:ln w="12700">
            <a:miter lim="400000"/>
          </a:ln>
        </p:spPr>
      </p:pic>
      <p:pic>
        <p:nvPicPr>
          <p:cNvPr id="656" name="tor@2x.jpg 4" descr="tor@2x.jpg 4"/>
          <p:cNvPicPr>
            <a:picLocks noChangeAspect="1"/>
          </p:cNvPicPr>
          <p:nvPr/>
        </p:nvPicPr>
        <p:blipFill>
          <a:blip r:embed="rId6">
            <a:extLst/>
          </a:blip>
          <a:stretch>
            <a:fillRect/>
          </a:stretch>
        </p:blipFill>
        <p:spPr>
          <a:xfrm>
            <a:off x="15608160" y="3076200"/>
            <a:ext cx="3126241" cy="4439521"/>
          </a:xfrm>
          <a:prstGeom prst="rect">
            <a:avLst/>
          </a:prstGeom>
          <a:ln w="12700">
            <a:miter lim="400000"/>
          </a:ln>
        </p:spPr>
      </p:pic>
      <p:pic>
        <p:nvPicPr>
          <p:cNvPr id="657" name="VPN@2x.jpg 4" descr="VPN@2x.jpg 4"/>
          <p:cNvPicPr>
            <a:picLocks noChangeAspect="1"/>
          </p:cNvPicPr>
          <p:nvPr/>
        </p:nvPicPr>
        <p:blipFill>
          <a:blip r:embed="rId7">
            <a:extLst/>
          </a:blip>
          <a:stretch>
            <a:fillRect/>
          </a:stretch>
        </p:blipFill>
        <p:spPr>
          <a:xfrm>
            <a:off x="8965440" y="3076200"/>
            <a:ext cx="3126241" cy="4439521"/>
          </a:xfrm>
          <a:prstGeom prst="rect">
            <a:avLst/>
          </a:prstGeom>
          <a:ln w="12700">
            <a:miter lim="400000"/>
          </a:ln>
        </p:spPr>
      </p:pic>
      <p:pic>
        <p:nvPicPr>
          <p:cNvPr id="658" name="wildcard@2x.jpg 4" descr="wildcard@2x.jpg 4"/>
          <p:cNvPicPr>
            <a:picLocks noChangeAspect="1"/>
          </p:cNvPicPr>
          <p:nvPr/>
        </p:nvPicPr>
        <p:blipFill>
          <a:blip r:embed="rId8">
            <a:extLst/>
          </a:blip>
          <a:stretch>
            <a:fillRect/>
          </a:stretch>
        </p:blipFill>
        <p:spPr>
          <a:xfrm>
            <a:off x="18918000" y="7900199"/>
            <a:ext cx="3126241" cy="4439522"/>
          </a:xfrm>
          <a:prstGeom prst="rect">
            <a:avLst/>
          </a:prstGeom>
          <a:ln w="12700">
            <a:miter lim="400000"/>
          </a:ln>
        </p:spPr>
      </p:pic>
      <p:pic>
        <p:nvPicPr>
          <p:cNvPr id="659" name="dns@2x.jpg 5" descr="dns@2x.jpg 5"/>
          <p:cNvPicPr>
            <a:picLocks noChangeAspect="1"/>
          </p:cNvPicPr>
          <p:nvPr/>
        </p:nvPicPr>
        <p:blipFill>
          <a:blip r:embed="rId9">
            <a:extLst/>
          </a:blip>
          <a:stretch>
            <a:fillRect/>
          </a:stretch>
        </p:blipFill>
        <p:spPr>
          <a:xfrm>
            <a:off x="18973800" y="3063960"/>
            <a:ext cx="3126240" cy="4439521"/>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661" name="PlaceHolder 1"/>
          <p:cNvSpPr txBox="1"/>
          <p:nvPr>
            <p:ph type="title" idx="4294967295"/>
          </p:nvPr>
        </p:nvSpPr>
        <p:spPr>
          <a:xfrm>
            <a:off x="1209119" y="599493"/>
            <a:ext cx="21965762" cy="2998081"/>
          </a:xfrm>
          <a:prstGeom prst="rect">
            <a:avLst/>
          </a:prstGeom>
        </p:spPr>
        <p:txBody>
          <a:bodyPr lIns="50760" tIns="50760" rIns="50760" bIns="50760" anchor="b">
            <a:normAutofit fontScale="100000" lnSpcReduction="0"/>
          </a:bodyPr>
          <a:lstStyle>
            <a:lvl1pPr>
              <a:lnSpc>
                <a:spcPct val="80000"/>
              </a:lnSpc>
              <a:defRPr cap="all" spc="-400" sz="14000">
                <a:latin typeface="Avenir Heavy"/>
                <a:ea typeface="Avenir Heavy"/>
                <a:cs typeface="Avenir Heavy"/>
                <a:sym typeface="Avenir Heavy"/>
              </a:defRPr>
            </a:lvl1pPr>
          </a:lstStyle>
          <a:p>
            <a:pPr/>
            <a:r>
              <a:t>Thank you!</a:t>
            </a:r>
          </a:p>
        </p:txBody>
      </p:sp>
      <p:sp>
        <p:nvSpPr>
          <p:cNvPr id="662" name="Find game manuals, templates and instructions at:…"/>
          <p:cNvSpPr txBox="1"/>
          <p:nvPr/>
        </p:nvSpPr>
        <p:spPr>
          <a:xfrm>
            <a:off x="2790961" y="4587213"/>
            <a:ext cx="20022478" cy="5957401"/>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defRPr spc="-1" sz="5400">
                <a:latin typeface="Avenir Book"/>
                <a:ea typeface="Avenir Book"/>
                <a:cs typeface="Avenir Book"/>
                <a:sym typeface="Avenir Book"/>
              </a:defRPr>
            </a:pPr>
            <a:r>
              <a:t>Find game manuals, templates and instructions at:</a:t>
            </a:r>
          </a:p>
          <a:p>
            <a:pPr>
              <a:spcBef>
                <a:spcPts val="1800"/>
              </a:spcBef>
              <a:defRPr spc="-55" sz="5400">
                <a:latin typeface="Avenir Book"/>
                <a:ea typeface="Avenir Book"/>
                <a:cs typeface="Avenir Book"/>
                <a:sym typeface="Avenir Book"/>
              </a:defRPr>
            </a:pPr>
            <a:r>
              <a:t>https://shutdowngame.apc.org</a:t>
            </a:r>
            <a:endParaRPr spc="-1"/>
          </a:p>
          <a:p>
            <a:pPr>
              <a:defRPr spc="-1" sz="5400">
                <a:latin typeface="Avenir Book"/>
                <a:ea typeface="Avenir Book"/>
                <a:cs typeface="Avenir Book"/>
                <a:sym typeface="Avenir Book"/>
              </a:defRPr>
            </a:pPr>
          </a:p>
          <a:p>
            <a:pPr>
              <a:defRPr spc="-1" sz="5400">
                <a:latin typeface="Avenir Book"/>
                <a:ea typeface="Avenir Book"/>
                <a:cs typeface="Avenir Book"/>
                <a:sym typeface="Avenir Book"/>
              </a:defRPr>
            </a:pPr>
            <a:r>
              <a:t>This is a creative commons game, so please send feedback and ideas to: </a:t>
            </a:r>
            <a:r>
              <a:rPr u="sng">
                <a:solidFill>
                  <a:srgbClr val="0000FF"/>
                </a:solidFill>
                <a:uFill>
                  <a:solidFill>
                    <a:srgbClr val="0000FF"/>
                  </a:solidFill>
                </a:uFill>
                <a:hlinkClick r:id="rId2" invalidUrl="" action="" tgtFrame="" tooltip="" history="1" highlightClick="0" endSnd="0"/>
              </a:rPr>
              <a:t>shutdowngame@apc.org</a:t>
            </a:r>
          </a:p>
          <a:p>
            <a:pPr>
              <a:defRPr spc="-1" sz="5400">
                <a:latin typeface="Avenir Book"/>
                <a:ea typeface="Avenir Book"/>
                <a:cs typeface="Avenir Book"/>
                <a:sym typeface="Avenir Book"/>
              </a:defRPr>
            </a:pPr>
            <a:r>
              <a:t> </a:t>
            </a:r>
          </a:p>
        </p:txBody>
      </p:sp>
      <p:sp>
        <p:nvSpPr>
          <p:cNvPr id="663" name="shutdowngame.apc.org"/>
          <p:cNvSpPr txBox="1"/>
          <p:nvPr/>
        </p:nvSpPr>
        <p:spPr>
          <a:xfrm>
            <a:off x="18572965" y="12714719"/>
            <a:ext cx="5389881" cy="69697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9" sz="4000">
                <a:solidFill>
                  <a:srgbClr val="535353"/>
                </a:solidFill>
                <a:latin typeface="+mj-lt"/>
                <a:ea typeface="+mj-ea"/>
                <a:cs typeface="+mj-cs"/>
                <a:sym typeface="Helvetica Neue"/>
              </a:defRPr>
            </a:lvl1pPr>
          </a:lstStyle>
          <a:p>
            <a:pPr/>
            <a:r>
              <a:t>shutdowngame.apc.org</a:t>
            </a:r>
          </a:p>
        </p:txBody>
      </p:sp>
      <p:pic>
        <p:nvPicPr>
          <p:cNvPr id="664" name="APCLogoVectorEN.pdf" descr="APCLogoVectorEN.pdf"/>
          <p:cNvPicPr>
            <a:picLocks noChangeAspect="1"/>
          </p:cNvPicPr>
          <p:nvPr/>
        </p:nvPicPr>
        <p:blipFill>
          <a:blip r:embed="rId3">
            <a:extLst/>
          </a:blip>
          <a:stretch>
            <a:fillRect/>
          </a:stretch>
        </p:blipFill>
        <p:spPr>
          <a:xfrm>
            <a:off x="18630744" y="9718082"/>
            <a:ext cx="5248174" cy="2738178"/>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444" name="PlaceHolder 1"/>
          <p:cNvSpPr txBox="1"/>
          <p:nvPr>
            <p:ph type="title" idx="4294967295"/>
          </p:nvPr>
        </p:nvSpPr>
        <p:spPr>
          <a:xfrm>
            <a:off x="1209119" y="952559"/>
            <a:ext cx="21965762" cy="1852200"/>
          </a:xfrm>
          <a:prstGeom prst="rect">
            <a:avLst/>
          </a:prstGeom>
        </p:spPr>
        <p:txBody>
          <a:bodyPr lIns="50760" tIns="50760" rIns="50760" bIns="50760" anchor="t">
            <a:normAutofit fontScale="100000" lnSpcReduction="0"/>
          </a:bodyPr>
          <a:lstStyle>
            <a:lvl1pPr algn="l">
              <a:lnSpc>
                <a:spcPct val="80000"/>
              </a:lnSpc>
              <a:defRPr cap="all" spc="-300" sz="10000">
                <a:solidFill>
                  <a:srgbClr val="FFFFFF"/>
                </a:solidFill>
                <a:latin typeface="Avenir Heavy"/>
                <a:ea typeface="Avenir Heavy"/>
                <a:cs typeface="Avenir Heavy"/>
                <a:sym typeface="Avenir Heavy"/>
              </a:defRPr>
            </a:lvl1pPr>
          </a:lstStyle>
          <a:p>
            <a:pPr/>
            <a:r>
              <a:t>...So we created this game</a:t>
            </a:r>
          </a:p>
        </p:txBody>
      </p:sp>
      <p:sp>
        <p:nvSpPr>
          <p:cNvPr id="445" name="PlaceHolder 2"/>
          <p:cNvSpPr txBox="1"/>
          <p:nvPr>
            <p:ph type="body" idx="4294967295"/>
          </p:nvPr>
        </p:nvSpPr>
        <p:spPr>
          <a:xfrm>
            <a:off x="1209119" y="3035339"/>
            <a:ext cx="21965762" cy="8105041"/>
          </a:xfrm>
          <a:prstGeom prst="rect">
            <a:avLst/>
          </a:prstGeom>
        </p:spPr>
        <p:txBody>
          <a:bodyPr lIns="50760" tIns="50760" rIns="50760" bIns="50760"/>
          <a:lstStyle/>
          <a:p>
            <a:pPr marL="0" indent="0" algn="just">
              <a:lnSpc>
                <a:spcPct val="150000"/>
              </a:lnSpc>
              <a:buClrTx/>
              <a:buSzTx/>
              <a:buNone/>
              <a:defRPr spc="-97" sz="4500">
                <a:solidFill>
                  <a:srgbClr val="FFFFFF"/>
                </a:solidFill>
                <a:latin typeface="Avenir Roman"/>
                <a:ea typeface="Avenir Roman"/>
                <a:cs typeface="Avenir Roman"/>
                <a:sym typeface="Avenir Roman"/>
              </a:defRPr>
            </a:pPr>
            <a:r>
              <a:t>A human facilitated game to learn about shutdowns and how to circumvent them</a:t>
            </a:r>
          </a:p>
          <a:p>
            <a:pPr marL="0" indent="0" algn="just">
              <a:lnSpc>
                <a:spcPct val="150000"/>
              </a:lnSpc>
              <a:buClrTx/>
              <a:buSzTx/>
              <a:buNone/>
              <a:defRPr spc="-97" sz="4500">
                <a:solidFill>
                  <a:srgbClr val="FFFFFF"/>
                </a:solidFill>
                <a:latin typeface="Avenir Roman"/>
                <a:ea typeface="Avenir Roman"/>
                <a:cs typeface="Avenir Roman"/>
                <a:sym typeface="Avenir Roman"/>
              </a:defRPr>
            </a:pPr>
            <a:r>
              <a:t>To be played online and in person</a:t>
            </a:r>
          </a:p>
          <a:p>
            <a:pPr marL="0" indent="0" algn="just">
              <a:lnSpc>
                <a:spcPct val="150000"/>
              </a:lnSpc>
              <a:buClrTx/>
              <a:buSzTx/>
              <a:buNone/>
              <a:defRPr spc="-97" sz="4500">
                <a:solidFill>
                  <a:srgbClr val="FFFFFF"/>
                </a:solidFill>
                <a:latin typeface="Avenir Roman"/>
                <a:ea typeface="Avenir Roman"/>
                <a:cs typeface="Avenir Roman"/>
                <a:sym typeface="Avenir Roman"/>
              </a:defRPr>
            </a:pPr>
            <a:r>
              <a:t>With 13 real world shutdown scenarios</a:t>
            </a:r>
          </a:p>
          <a:p>
            <a:pPr marL="0" indent="0" algn="just">
              <a:lnSpc>
                <a:spcPct val="150000"/>
              </a:lnSpc>
              <a:buClrTx/>
              <a:buSzTx/>
              <a:buNone/>
              <a:defRPr spc="-97" sz="4500">
                <a:solidFill>
                  <a:srgbClr val="FFFFFF"/>
                </a:solidFill>
                <a:latin typeface="Avenir Roman"/>
                <a:ea typeface="Avenir Roman"/>
                <a:cs typeface="Avenir Roman"/>
                <a:sym typeface="Avenir Roman"/>
              </a:defRPr>
            </a:pPr>
            <a:r>
              <a:t>Full instructions shared online so it can be adopted and adapted, with creative commons license</a:t>
            </a:r>
          </a:p>
          <a:p>
            <a:pPr marL="0" indent="0" algn="just">
              <a:lnSpc>
                <a:spcPct val="150000"/>
              </a:lnSpc>
              <a:buClrTx/>
              <a:buSzTx/>
              <a:buNone/>
              <a:defRPr spc="-97" sz="4500">
                <a:solidFill>
                  <a:srgbClr val="FFFFFF"/>
                </a:solidFill>
                <a:latin typeface="Avenir Roman"/>
                <a:ea typeface="Avenir Roman"/>
                <a:cs typeface="Avenir Roman"/>
                <a:sym typeface="Avenir Roman"/>
              </a:defRPr>
            </a:pPr>
            <a:r>
              <a:t>Growing as we learn from each session that we play..</a:t>
            </a:r>
          </a:p>
        </p:txBody>
      </p:sp>
      <p:sp>
        <p:nvSpPr>
          <p:cNvPr id="446" name="READY TO PLAY?"/>
          <p:cNvSpPr txBox="1"/>
          <p:nvPr/>
        </p:nvSpPr>
        <p:spPr>
          <a:xfrm>
            <a:off x="1166839" y="11191121"/>
            <a:ext cx="12324324" cy="2096601"/>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lvl1pPr algn="just">
              <a:lnSpc>
                <a:spcPct val="90000"/>
              </a:lnSpc>
              <a:spcBef>
                <a:spcPts val="1400"/>
              </a:spcBef>
              <a:defRPr spc="-1" sz="11600">
                <a:solidFill>
                  <a:srgbClr val="FFFFFF"/>
                </a:solidFill>
                <a:latin typeface="Avenir Heavy"/>
                <a:ea typeface="Avenir Heavy"/>
                <a:cs typeface="Avenir Heavy"/>
                <a:sym typeface="Avenir Heavy"/>
              </a:defRPr>
            </a:lvl1pPr>
          </a:lstStyle>
          <a:p>
            <a:pPr/>
            <a:r>
              <a:t>READY TO PLAY?</a:t>
            </a:r>
          </a:p>
        </p:txBody>
      </p:sp>
      <p:sp>
        <p:nvSpPr>
          <p:cNvPr id="447"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449" name="PlaceHolder 1"/>
          <p:cNvSpPr txBox="1"/>
          <p:nvPr>
            <p:ph type="title" idx="4294967295"/>
          </p:nvPr>
        </p:nvSpPr>
        <p:spPr>
          <a:xfrm>
            <a:off x="1206359" y="952559"/>
            <a:ext cx="21965761" cy="1852200"/>
          </a:xfrm>
          <a:prstGeom prst="rect">
            <a:avLst/>
          </a:prstGeom>
        </p:spPr>
        <p:txBody>
          <a:bodyPr lIns="50760" tIns="50760" rIns="50760" bIns="50760" anchor="t">
            <a:normAutofit fontScale="100000" lnSpcReduction="0"/>
          </a:bodyPr>
          <a:lstStyle>
            <a:lvl1pPr algn="l">
              <a:lnSpc>
                <a:spcPct val="80000"/>
              </a:lnSpc>
              <a:defRPr cap="all" spc="-300" sz="10000">
                <a:solidFill>
                  <a:srgbClr val="FFFFFF"/>
                </a:solidFill>
                <a:latin typeface="Avenir Heavy"/>
                <a:ea typeface="Avenir Heavy"/>
                <a:cs typeface="Avenir Heavy"/>
                <a:sym typeface="Avenir Heavy"/>
              </a:defRPr>
            </a:lvl1pPr>
          </a:lstStyle>
          <a:p>
            <a:pPr/>
            <a:r>
              <a:t>Game Objectives</a:t>
            </a:r>
          </a:p>
        </p:txBody>
      </p:sp>
      <p:sp>
        <p:nvSpPr>
          <p:cNvPr id="450" name="PlaceHolder 2"/>
          <p:cNvSpPr txBox="1"/>
          <p:nvPr>
            <p:ph type="body" idx="4294967295"/>
          </p:nvPr>
        </p:nvSpPr>
        <p:spPr>
          <a:xfrm>
            <a:off x="1206359" y="3349440"/>
            <a:ext cx="21965761" cy="9149761"/>
          </a:xfrm>
          <a:prstGeom prst="rect">
            <a:avLst/>
          </a:prstGeom>
        </p:spPr>
        <p:txBody>
          <a:bodyPr lIns="50760" tIns="50760" rIns="50760" bIns="50760"/>
          <a:lstStyle/>
          <a:p>
            <a:pPr marL="694799" indent="-511920" algn="just">
              <a:lnSpc>
                <a:spcPct val="90000"/>
              </a:lnSpc>
              <a:spcBef>
                <a:spcPts val="3600"/>
              </a:spcBef>
              <a:buClr>
                <a:srgbClr val="000000"/>
              </a:buClr>
              <a:buSzPct val="123000"/>
              <a:buFont typeface="Symbol"/>
              <a:buChar char="·"/>
              <a:defRPr spc="-100" sz="4600">
                <a:solidFill>
                  <a:srgbClr val="FFFFFF"/>
                </a:solidFill>
                <a:latin typeface="Avenir Heavy"/>
                <a:ea typeface="Avenir Heavy"/>
                <a:cs typeface="Avenir Heavy"/>
                <a:sym typeface="Avenir Heavy"/>
              </a:defRPr>
            </a:pPr>
            <a:r>
              <a:t>1- Understanding internet infrastructure:</a:t>
            </a:r>
            <a:r>
              <a:rPr>
                <a:latin typeface="Avenir Book"/>
                <a:ea typeface="Avenir Book"/>
                <a:cs typeface="Avenir Book"/>
                <a:sym typeface="Avenir Book"/>
              </a:rPr>
              <a:t> provide participants with a comprehensive understanding of the fundamental technical concepts governing internet infrastructure and enabling participants to gain insights into how the various types of shutdowns are technically executed.</a:t>
            </a:r>
            <a:endParaRPr spc="-1"/>
          </a:p>
          <a:p>
            <a:pPr marL="694799" indent="-511920" algn="just">
              <a:lnSpc>
                <a:spcPct val="90000"/>
              </a:lnSpc>
              <a:spcBef>
                <a:spcPts val="3600"/>
              </a:spcBef>
              <a:buClr>
                <a:srgbClr val="000000"/>
              </a:buClr>
              <a:buSzPct val="123000"/>
              <a:buFont typeface="Symbol"/>
              <a:buChar char="·"/>
              <a:defRPr spc="-100" sz="4600">
                <a:solidFill>
                  <a:srgbClr val="FFFFFF"/>
                </a:solidFill>
                <a:latin typeface="Avenir Heavy"/>
                <a:ea typeface="Avenir Heavy"/>
                <a:cs typeface="Avenir Heavy"/>
                <a:sym typeface="Avenir Heavy"/>
              </a:defRPr>
            </a:pPr>
            <a:r>
              <a:t>2- Circumventing shutdowns: </a:t>
            </a:r>
            <a:r>
              <a:rPr>
                <a:latin typeface="Avenir Book"/>
                <a:ea typeface="Avenir Book"/>
                <a:cs typeface="Avenir Book"/>
                <a:sym typeface="Avenir Book"/>
              </a:rPr>
              <a:t>To enhance participants' knowledge about the mechanisms and strategies that can be employed to circumvent internet shutdowns. This includes exploring ways to protect themselves from potential government retaliation, thereby empowering individuals with the skills and awareness needed to navigate and mitigate the impact of shutdowns effectively.</a:t>
            </a:r>
            <a:endParaRPr spc="-1"/>
          </a:p>
          <a:p>
            <a:pPr marL="694799" indent="-511920" algn="just">
              <a:lnSpc>
                <a:spcPct val="90000"/>
              </a:lnSpc>
              <a:spcBef>
                <a:spcPts val="3600"/>
              </a:spcBef>
              <a:buClr>
                <a:srgbClr val="000000"/>
              </a:buClr>
              <a:buSzPct val="123000"/>
              <a:buFont typeface="Symbol"/>
              <a:buChar char="·"/>
              <a:defRPr spc="-100" sz="4600">
                <a:solidFill>
                  <a:srgbClr val="FFFFFF"/>
                </a:solidFill>
                <a:latin typeface="Avenir Heavy"/>
                <a:ea typeface="Avenir Heavy"/>
                <a:cs typeface="Avenir Heavy"/>
                <a:sym typeface="Avenir Heavy"/>
              </a:defRPr>
            </a:pPr>
            <a:r>
              <a:t>- Facilitate learning in a safe environment</a:t>
            </a:r>
            <a:r>
              <a:rPr>
                <a:latin typeface="Avenir Book"/>
                <a:ea typeface="Avenir Book"/>
                <a:cs typeface="Avenir Book"/>
                <a:sym typeface="Avenir Book"/>
              </a:rPr>
              <a:t> where all can participate and all voices are respected.</a:t>
            </a:r>
          </a:p>
        </p:txBody>
      </p:sp>
      <p:sp>
        <p:nvSpPr>
          <p:cNvPr id="451"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spcBef>
                <a:spcPts val="1800"/>
              </a:spcBef>
              <a:defRPr spc="-55" sz="5500">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54"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55" name="unconnected devices.jpg" descr="unconnected devices.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56"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59"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60" name="isolated ISPs.jpg" descr="isolated ISPs.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61" name="Rectangle"/>
          <p:cNvSpPr/>
          <p:nvPr/>
        </p:nvSpPr>
        <p:spPr>
          <a:xfrm>
            <a:off x="17830799" y="990719"/>
            <a:ext cx="2052722" cy="681121"/>
          </a:xfrm>
          <a:prstGeom prst="rect">
            <a:avLst/>
          </a:prstGeom>
          <a:solidFill>
            <a:srgbClr val="FFFFFF"/>
          </a:solidFill>
          <a:ln w="3175">
            <a:solidFill>
              <a:srgbClr val="FFFFFF"/>
            </a:solidFill>
          </a:ln>
        </p:spPr>
        <p:txBody>
          <a:bodyPr lIns="0" tIns="0" rIns="0" bIns="0"/>
          <a:lstStyle/>
          <a:p>
            <a:pPr/>
          </a:p>
        </p:txBody>
      </p:sp>
      <p:sp>
        <p:nvSpPr>
          <p:cNvPr id="462" name="Rectangle"/>
          <p:cNvSpPr/>
          <p:nvPr/>
        </p:nvSpPr>
        <p:spPr>
          <a:xfrm>
            <a:off x="18973799" y="762120"/>
            <a:ext cx="2052722" cy="681121"/>
          </a:xfrm>
          <a:prstGeom prst="rect">
            <a:avLst/>
          </a:prstGeom>
          <a:solidFill>
            <a:srgbClr val="FFFFFF"/>
          </a:solidFill>
          <a:ln w="3175">
            <a:solidFill>
              <a:srgbClr val="FFFFFF"/>
            </a:solidFill>
          </a:ln>
        </p:spPr>
        <p:txBody>
          <a:bodyPr lIns="0" tIns="0" rIns="0" bIns="0"/>
          <a:lstStyle/>
          <a:p>
            <a:pPr/>
          </a:p>
        </p:txBody>
      </p:sp>
      <p:sp>
        <p:nvSpPr>
          <p:cNvPr id="463"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66"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67" name="ISPs meet the IXP.jpg" descr="ISPs meet the IXP.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68" name="Rectangle"/>
          <p:cNvSpPr/>
          <p:nvPr/>
        </p:nvSpPr>
        <p:spPr>
          <a:xfrm>
            <a:off x="17830440" y="990359"/>
            <a:ext cx="2052721" cy="681121"/>
          </a:xfrm>
          <a:prstGeom prst="rect">
            <a:avLst/>
          </a:prstGeom>
          <a:solidFill>
            <a:srgbClr val="FFFFFF"/>
          </a:solidFill>
          <a:ln w="3175">
            <a:solidFill>
              <a:srgbClr val="FFFFFF"/>
            </a:solidFill>
          </a:ln>
        </p:spPr>
        <p:txBody>
          <a:bodyPr lIns="0" tIns="0" rIns="0" bIns="0"/>
          <a:lstStyle/>
          <a:p>
            <a:pPr/>
          </a:p>
        </p:txBody>
      </p:sp>
      <p:sp>
        <p:nvSpPr>
          <p:cNvPr id="469" name="Rectangle"/>
          <p:cNvSpPr/>
          <p:nvPr/>
        </p:nvSpPr>
        <p:spPr>
          <a:xfrm>
            <a:off x="18973440" y="761759"/>
            <a:ext cx="2052721" cy="681121"/>
          </a:xfrm>
          <a:prstGeom prst="rect">
            <a:avLst/>
          </a:prstGeom>
          <a:solidFill>
            <a:srgbClr val="FFFFFF"/>
          </a:solidFill>
          <a:ln w="3175">
            <a:solidFill>
              <a:srgbClr val="FFFFFF"/>
            </a:solidFill>
          </a:ln>
        </p:spPr>
        <p:txBody>
          <a:bodyPr lIns="0" tIns="0" rIns="0" bIns="0"/>
          <a:lstStyle/>
          <a:p>
            <a:pPr/>
          </a:p>
        </p:txBody>
      </p:sp>
      <p:sp>
        <p:nvSpPr>
          <p:cNvPr id="470"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2" name="PlaceHolder 1"/>
          <p:cNvSpPr txBox="1"/>
          <p:nvPr>
            <p:ph type="title" idx="4294967295"/>
          </p:nvPr>
        </p:nvSpPr>
        <p:spPr>
          <a:xfrm>
            <a:off x="1206359" y="952559"/>
            <a:ext cx="21965761" cy="1427761"/>
          </a:xfrm>
          <a:prstGeom prst="rect">
            <a:avLst/>
          </a:prstGeom>
        </p:spPr>
        <p:txBody>
          <a:bodyPr lIns="50760" tIns="50760" rIns="50760" bIns="50760" anchor="t">
            <a:normAutofit fontScale="100000" lnSpcReduction="0"/>
          </a:bodyPr>
          <a:lstStyle/>
          <a:p>
            <a:pPr/>
          </a:p>
        </p:txBody>
      </p:sp>
      <p:sp>
        <p:nvSpPr>
          <p:cNvPr id="473" name="PlaceHolder 2"/>
          <p:cNvSpPr txBox="1"/>
          <p:nvPr>
            <p:ph type="body" sz="quarter" idx="4294967295"/>
          </p:nvPr>
        </p:nvSpPr>
        <p:spPr>
          <a:xfrm>
            <a:off x="1206359" y="2246040"/>
            <a:ext cx="21965761" cy="929521"/>
          </a:xfrm>
          <a:prstGeom prst="rect">
            <a:avLst/>
          </a:prstGeom>
        </p:spPr>
        <p:txBody>
          <a:bodyPr/>
          <a:lstStyle/>
          <a:p>
            <a:pPr marL="0" indent="0">
              <a:spcBef>
                <a:spcPts val="0"/>
              </a:spcBef>
              <a:buSzTx/>
              <a:buFont typeface="Wingdings"/>
              <a:buNone/>
            </a:pPr>
          </a:p>
        </p:txBody>
      </p:sp>
      <p:pic>
        <p:nvPicPr>
          <p:cNvPr id="474" name="across the border.jpg" descr="across the border.jpg"/>
          <p:cNvPicPr>
            <a:picLocks noChangeAspect="1"/>
          </p:cNvPicPr>
          <p:nvPr/>
        </p:nvPicPr>
        <p:blipFill>
          <a:blip r:embed="rId2">
            <a:extLst/>
          </a:blip>
          <a:stretch>
            <a:fillRect/>
          </a:stretch>
        </p:blipFill>
        <p:spPr>
          <a:xfrm>
            <a:off x="0" y="762120"/>
            <a:ext cx="24378480" cy="12186720"/>
          </a:xfrm>
          <a:prstGeom prst="rect">
            <a:avLst/>
          </a:prstGeom>
          <a:ln w="12700">
            <a:miter lim="400000"/>
          </a:ln>
        </p:spPr>
      </p:pic>
      <p:sp>
        <p:nvSpPr>
          <p:cNvPr id="475" name="Rectangle"/>
          <p:cNvSpPr/>
          <p:nvPr/>
        </p:nvSpPr>
        <p:spPr>
          <a:xfrm>
            <a:off x="17830440" y="990359"/>
            <a:ext cx="2052721" cy="681121"/>
          </a:xfrm>
          <a:prstGeom prst="rect">
            <a:avLst/>
          </a:prstGeom>
          <a:solidFill>
            <a:srgbClr val="FFFFFF"/>
          </a:solidFill>
          <a:ln w="3175">
            <a:solidFill>
              <a:srgbClr val="FFFFFF"/>
            </a:solidFill>
          </a:ln>
        </p:spPr>
        <p:txBody>
          <a:bodyPr lIns="0" tIns="0" rIns="0" bIns="0"/>
          <a:lstStyle/>
          <a:p>
            <a:pPr/>
          </a:p>
        </p:txBody>
      </p:sp>
      <p:sp>
        <p:nvSpPr>
          <p:cNvPr id="476" name="Rectangle"/>
          <p:cNvSpPr/>
          <p:nvPr/>
        </p:nvSpPr>
        <p:spPr>
          <a:xfrm>
            <a:off x="18973440" y="761759"/>
            <a:ext cx="2052721" cy="681121"/>
          </a:xfrm>
          <a:prstGeom prst="rect">
            <a:avLst/>
          </a:prstGeom>
          <a:solidFill>
            <a:srgbClr val="FFFFFF"/>
          </a:solidFill>
          <a:ln w="3175">
            <a:solidFill>
              <a:srgbClr val="FFFFFF"/>
            </a:solidFill>
          </a:ln>
        </p:spPr>
        <p:txBody>
          <a:bodyPr lIns="0" tIns="0" rIns="0" bIns="0"/>
          <a:lstStyle/>
          <a:p>
            <a:pPr/>
          </a:p>
        </p:txBody>
      </p:sp>
      <p:sp>
        <p:nvSpPr>
          <p:cNvPr id="477" name="shutdowngame.apc.org"/>
          <p:cNvSpPr txBox="1"/>
          <p:nvPr/>
        </p:nvSpPr>
        <p:spPr>
          <a:xfrm>
            <a:off x="19496280" y="12936080"/>
            <a:ext cx="4730434" cy="60985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825500">
              <a:spcBef>
                <a:spcPts val="1800"/>
              </a:spcBef>
              <a:defRPr spc="-35" sz="3500">
                <a:solidFill>
                  <a:srgbClr val="A7A7A7"/>
                </a:solidFill>
                <a:latin typeface="+mj-lt"/>
                <a:ea typeface="+mj-ea"/>
                <a:cs typeface="+mj-cs"/>
                <a:sym typeface="Helvetica Neue"/>
              </a:defRPr>
            </a:lvl1pPr>
          </a:lstStyle>
          <a:p>
            <a:pPr/>
            <a:r>
              <a:t>shutdowngame.apc.org</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003462"/>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miter lim="8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800000"/>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Theme">
      <a:majorFont>
        <a:latin typeface="Helvetica Neue"/>
        <a:ea typeface="Helvetica Neue"/>
        <a:cs typeface="Helvetica Neue"/>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miter lim="8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miter lim="800000"/>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